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Field trip reflection to WWF and Kementrian</a:t>
            </a:r>
            <a:endParaRPr lang="en-US" dirty="0"/>
          </a:p>
        </p:txBody>
      </p:sp>
      <p:sp>
        <p:nvSpPr>
          <p:cNvPr id="3" name="Subtitle 2"/>
          <p:cNvSpPr>
            <a:spLocks noGrp="1"/>
          </p:cNvSpPr>
          <p:nvPr>
            <p:ph type="subTitle" idx="1"/>
          </p:nvPr>
        </p:nvSpPr>
        <p:spPr/>
        <p:txBody>
          <a:bodyPr/>
          <a:lstStyle/>
          <a:p>
            <a:r>
              <a:rPr lang="en-US" dirty="0" smtClean="0"/>
              <a:t>BY:ZIO</a:t>
            </a:r>
            <a:endParaRPr lang="en-US" dirty="0"/>
          </a:p>
        </p:txBody>
      </p:sp>
    </p:spTree>
    <p:extLst>
      <p:ext uri="{BB962C8B-B14F-4D97-AF65-F5344CB8AC3E}">
        <p14:creationId xmlns:p14="http://schemas.microsoft.com/office/powerpoint/2010/main" val="180728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When I was at the WWF  they explain about how to save pangolins and pangolins illegal trade.</a:t>
            </a:r>
          </a:p>
          <a:p>
            <a:pPr marL="109728" indent="0">
              <a:buNone/>
            </a:pPr>
            <a:r>
              <a:rPr lang="en-US" dirty="0"/>
              <a:t>	T</a:t>
            </a:r>
            <a:r>
              <a:rPr lang="en-US" dirty="0" smtClean="0"/>
              <a:t>hey also tell us 8 different types of pangolin, and they also show the size of a </a:t>
            </a:r>
            <a:r>
              <a:rPr lang="en-US" dirty="0" err="1" smtClean="0"/>
              <a:t>Sunda</a:t>
            </a:r>
            <a:r>
              <a:rPr lang="en-US" dirty="0" smtClean="0"/>
              <a:t> pangolin and how heavy is a </a:t>
            </a:r>
            <a:r>
              <a:rPr lang="en-US" dirty="0" err="1" smtClean="0"/>
              <a:t>Sunda</a:t>
            </a:r>
            <a:r>
              <a:rPr lang="en-US" dirty="0" smtClean="0"/>
              <a:t> pangolin.</a:t>
            </a:r>
          </a:p>
          <a:p>
            <a:pPr marL="109728" indent="0">
              <a:buNone/>
            </a:pPr>
            <a:r>
              <a:rPr lang="en-US" dirty="0"/>
              <a:t>	</a:t>
            </a:r>
            <a:r>
              <a:rPr lang="en-US" dirty="0" smtClean="0"/>
              <a:t>They also tell us about what do people make from a dead pangolin. Also it was very informative there.</a:t>
            </a:r>
            <a:endParaRPr lang="en-US" dirty="0"/>
          </a:p>
        </p:txBody>
      </p:sp>
      <p:sp>
        <p:nvSpPr>
          <p:cNvPr id="3" name="Title 2"/>
          <p:cNvSpPr>
            <a:spLocks noGrp="1"/>
          </p:cNvSpPr>
          <p:nvPr>
            <p:ph type="title"/>
          </p:nvPr>
        </p:nvSpPr>
        <p:spPr/>
        <p:txBody>
          <a:bodyPr/>
          <a:lstStyle/>
          <a:p>
            <a:r>
              <a:rPr lang="en-US" dirty="0" smtClean="0"/>
              <a:t>The field trip to WWF</a:t>
            </a:r>
            <a:endParaRPr lang="en-US" dirty="0"/>
          </a:p>
        </p:txBody>
      </p:sp>
    </p:spTree>
    <p:extLst>
      <p:ext uri="{BB962C8B-B14F-4D97-AF65-F5344CB8AC3E}">
        <p14:creationId xmlns:p14="http://schemas.microsoft.com/office/powerpoint/2010/main" val="244267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The distribution of the pangolins are at Indonesia, Singapore, Malaysia, Thailand, China, and Cambodia. </a:t>
            </a:r>
          </a:p>
          <a:p>
            <a:pPr marL="109728" indent="0">
              <a:buNone/>
            </a:pPr>
            <a:r>
              <a:rPr lang="en-US" dirty="0"/>
              <a:t>	</a:t>
            </a:r>
            <a:r>
              <a:rPr lang="en-US" dirty="0" smtClean="0"/>
              <a:t>People take the baby pangolin, scales, and the adult pangolin it self. because there are hunters hunting pangolin to sell them because pangolins are very expensive</a:t>
            </a:r>
          </a:p>
          <a:p>
            <a:pPr marL="109728" indent="0">
              <a:buNone/>
            </a:pPr>
            <a:r>
              <a:rPr lang="en-US" dirty="0"/>
              <a:t>	</a:t>
            </a:r>
            <a:r>
              <a:rPr lang="en-US" dirty="0" smtClean="0"/>
              <a:t>so that’s why pangolins are extinct, mostly because of human, to get a lot of money to sell them. </a:t>
            </a:r>
            <a:endParaRPr lang="en-US" dirty="0"/>
          </a:p>
        </p:txBody>
      </p:sp>
      <p:sp>
        <p:nvSpPr>
          <p:cNvPr id="3" name="Title 2"/>
          <p:cNvSpPr>
            <a:spLocks noGrp="1"/>
          </p:cNvSpPr>
          <p:nvPr>
            <p:ph type="title"/>
          </p:nvPr>
        </p:nvSpPr>
        <p:spPr/>
        <p:txBody>
          <a:bodyPr/>
          <a:lstStyle/>
          <a:p>
            <a:r>
              <a:rPr lang="en-US" dirty="0" smtClean="0"/>
              <a:t>The field trip to WWF</a:t>
            </a:r>
            <a:endParaRPr lang="en-US" dirty="0"/>
          </a:p>
        </p:txBody>
      </p:sp>
    </p:spTree>
    <p:extLst>
      <p:ext uri="{BB962C8B-B14F-4D97-AF65-F5344CB8AC3E}">
        <p14:creationId xmlns:p14="http://schemas.microsoft.com/office/powerpoint/2010/main" val="246818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When I went to kementrian they explain about 3 different government policies:</a:t>
            </a:r>
          </a:p>
          <a:p>
            <a:pPr marL="624078" indent="-514350">
              <a:buFont typeface="+mj-lt"/>
              <a:buAutoNum type="arabicPeriod"/>
            </a:pPr>
            <a:r>
              <a:rPr lang="en-US" dirty="0" err="1" smtClean="0"/>
              <a:t>Undang-undang</a:t>
            </a:r>
            <a:r>
              <a:rPr lang="en-US" dirty="0" smtClean="0"/>
              <a:t> RI NO. 5/1990 about </a:t>
            </a:r>
            <a:r>
              <a:rPr lang="en-US" dirty="0"/>
              <a:t>c</a:t>
            </a:r>
            <a:r>
              <a:rPr lang="en-US" dirty="0" smtClean="0"/>
              <a:t>onservation</a:t>
            </a:r>
          </a:p>
          <a:p>
            <a:pPr marL="624078" indent="-514350">
              <a:buFont typeface="+mj-lt"/>
              <a:buAutoNum type="arabicPeriod"/>
            </a:pPr>
            <a:r>
              <a:rPr lang="en-US" dirty="0" err="1" smtClean="0"/>
              <a:t>Peraturan</a:t>
            </a:r>
            <a:r>
              <a:rPr lang="en-US" dirty="0" smtClean="0"/>
              <a:t> </a:t>
            </a:r>
            <a:r>
              <a:rPr lang="en-US" dirty="0" err="1" smtClean="0"/>
              <a:t>pemerintah</a:t>
            </a:r>
            <a:r>
              <a:rPr lang="en-US" dirty="0" smtClean="0"/>
              <a:t> NO 7/1999 about preservation</a:t>
            </a:r>
          </a:p>
          <a:p>
            <a:pPr marL="624078" indent="-514350">
              <a:buFont typeface="+mj-lt"/>
              <a:buAutoNum type="arabicPeriod"/>
            </a:pPr>
            <a:r>
              <a:rPr lang="en-US" dirty="0" err="1" smtClean="0"/>
              <a:t>Peraturan</a:t>
            </a:r>
            <a:r>
              <a:rPr lang="en-US" dirty="0" smtClean="0"/>
              <a:t> </a:t>
            </a:r>
            <a:r>
              <a:rPr lang="en-US" dirty="0" err="1" smtClean="0"/>
              <a:t>pemerintah</a:t>
            </a:r>
            <a:r>
              <a:rPr lang="en-US" dirty="0" smtClean="0"/>
              <a:t> NO 8/1999 about utilization</a:t>
            </a:r>
          </a:p>
          <a:p>
            <a:pPr marL="624078" indent="-514350">
              <a:buFont typeface="+mj-lt"/>
              <a:buAutoNum type="arabicPeriod"/>
            </a:pPr>
            <a:endParaRPr lang="en-US" dirty="0" smtClean="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The field trip to Kementrian Lingkungan Hidup</a:t>
            </a:r>
            <a:endParaRPr lang="en-US" dirty="0"/>
          </a:p>
        </p:txBody>
      </p:sp>
    </p:spTree>
    <p:extLst>
      <p:ext uri="{BB962C8B-B14F-4D97-AF65-F5344CB8AC3E}">
        <p14:creationId xmlns:p14="http://schemas.microsoft.com/office/powerpoint/2010/main" val="9167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Their main job is to keep the animals and plants save so that the food chain will not broken.</a:t>
            </a:r>
          </a:p>
          <a:p>
            <a:pPr marL="109728" indent="0">
              <a:buNone/>
            </a:pPr>
            <a:r>
              <a:rPr lang="en-US" dirty="0"/>
              <a:t>	</a:t>
            </a:r>
            <a:r>
              <a:rPr lang="en-US" dirty="0" smtClean="0"/>
              <a:t>And their way to save them by save it, study it, use it. And for pangolins the government first save them through the conservation, then study it to make the conservation works and use it (pangolins) for the food chain by avoiding it to become broken</a:t>
            </a:r>
            <a:endParaRPr lang="en-US" dirty="0"/>
          </a:p>
        </p:txBody>
      </p:sp>
      <p:sp>
        <p:nvSpPr>
          <p:cNvPr id="3" name="Title 2"/>
          <p:cNvSpPr>
            <a:spLocks noGrp="1"/>
          </p:cNvSpPr>
          <p:nvPr>
            <p:ph type="title"/>
          </p:nvPr>
        </p:nvSpPr>
        <p:spPr/>
        <p:txBody>
          <a:bodyPr>
            <a:normAutofit fontScale="90000"/>
          </a:bodyPr>
          <a:lstStyle/>
          <a:p>
            <a:pPr algn="ctr"/>
            <a:r>
              <a:rPr lang="en-US" dirty="0" smtClean="0"/>
              <a:t>The field trip to kementrian lingkungan hidup</a:t>
            </a:r>
            <a:endParaRPr lang="en-US" dirty="0"/>
          </a:p>
        </p:txBody>
      </p:sp>
    </p:spTree>
    <p:extLst>
      <p:ext uri="{BB962C8B-B14F-4D97-AF65-F5344CB8AC3E}">
        <p14:creationId xmlns:p14="http://schemas.microsoft.com/office/powerpoint/2010/main" val="3126026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32</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Field trip reflection to WWF and Kementrian</vt:lpstr>
      <vt:lpstr>The field trip to WWF</vt:lpstr>
      <vt:lpstr>The field trip to WWF</vt:lpstr>
      <vt:lpstr>The field trip to Kementrian Lingkungan Hidup</vt:lpstr>
      <vt:lpstr>The field trip to kementrian lingkungan hidup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trip reflection</dc:title>
  <dc:creator>HP</dc:creator>
  <cp:lastModifiedBy>HP</cp:lastModifiedBy>
  <cp:revision>11</cp:revision>
  <dcterms:created xsi:type="dcterms:W3CDTF">2006-08-16T00:00:00Z</dcterms:created>
  <dcterms:modified xsi:type="dcterms:W3CDTF">2019-03-05T13:07:50Z</dcterms:modified>
</cp:coreProperties>
</file>