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embeddedFontLst>
    <p:embeddedFont>
      <p:font typeface="GE Inspira Pitch" panose="020F0603030400020203" pitchFamily="34" charset="0"/>
      <p:regular r:id="rId7"/>
      <p:bold r:id="rId8"/>
      <p:italic r:id="rId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803900"/>
            <a:ext cx="24860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0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ocuments and Settings\200015691\Desktop\Ivan Files\Downloads\IAW Tagline\IAW Tagline PPT use\One Line-Horizontal\GE_lockup_PMS7455_IaW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733675"/>
            <a:ext cx="3687763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60824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15736"/>
            <a:ext cx="8459788" cy="4848503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320687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6063201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06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42" y="1736449"/>
            <a:ext cx="4152405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42" y="2189527"/>
            <a:ext cx="4152405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414" y="1736449"/>
            <a:ext cx="4154036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414" y="2189527"/>
            <a:ext cx="4154036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08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00" y="1391067"/>
            <a:ext cx="8460000" cy="9972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207450" y="6516178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07450" y="6388771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dirty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207450" y="6261364"/>
            <a:ext cx="3600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GB" sz="900" kern="1200" smtClean="0">
                <a:solidFill>
                  <a:schemeClr val="tx1"/>
                </a:solidFill>
                <a:latin typeface="GE Inspira Pitch" pitchFamily="34" charset="0"/>
                <a:ea typeface="+mn-ea"/>
                <a:cs typeface="+mn-cs"/>
              </a:defRPr>
            </a:lvl1pPr>
          </a:lstStyle>
          <a:p>
            <a:fld id="{84AF0980-9238-44B7-B4FB-CDF04FDEF0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8" r:id="rId3"/>
    <p:sldLayoutId id="2147483654" r:id="rId4"/>
    <p:sldLayoutId id="2147483669" r:id="rId5"/>
    <p:sldLayoutId id="2147483655" r:id="rId6"/>
    <p:sldLayoutId id="2147483656" r:id="rId7"/>
    <p:sldLayoutId id="2147483653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57" r:id="rId15"/>
    <p:sldLayoutId id="2147483670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5548" y="1676400"/>
            <a:ext cx="8401050" cy="1395413"/>
          </a:xfrm>
        </p:spPr>
        <p:txBody>
          <a:bodyPr/>
          <a:lstStyle/>
          <a:p>
            <a:r>
              <a:rPr lang="en-US" dirty="0" smtClean="0"/>
              <a:t>Visit to Butterfly Museum</a:t>
            </a:r>
            <a:br>
              <a:rPr lang="en-US" dirty="0" smtClean="0"/>
            </a:br>
            <a:r>
              <a:rPr lang="en-US" sz="3600" dirty="0" err="1" smtClean="0">
                <a:solidFill>
                  <a:srgbClr val="FF0000"/>
                </a:solidFill>
              </a:rPr>
              <a:t>Rayyan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5073"/>
            <a:ext cx="46482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41673"/>
            <a:ext cx="3759200" cy="281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77025" y="4394098"/>
            <a:ext cx="2819400" cy="2114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9200" y="4041673"/>
            <a:ext cx="37846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 is the home of a vast variety of Butterflies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more than 100 different kinds of butterflies in Indonesia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most variety is located in Irian : 21 varieties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least is located in NTB and Timor: 11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AF0980-9238-44B7-B4FB-CDF04FDEF0C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33665" y="4347665"/>
            <a:ext cx="2506070" cy="251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4351930"/>
            <a:ext cx="3643026" cy="2506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43400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5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100 varieties, 19 varieties are endangered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AF0980-9238-44B7-B4FB-CDF04FDEF0C2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93834" y="1917835"/>
            <a:ext cx="3150675" cy="23630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9841" y="4584835"/>
            <a:ext cx="2183326" cy="23630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255251" y="1619467"/>
            <a:ext cx="3162967" cy="29474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93735" y="4241275"/>
            <a:ext cx="2286000" cy="29474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62600" y="16002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became endangered because: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Destruction of their habitat (forests, bush)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Illegal capturing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 of pesticides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743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Butterflies vary based on the shapes, size and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27200"/>
            <a:ext cx="8459788" cy="1778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hundreds of different color combinations on the butterfly wings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Butterflies also vary in sizes and shapes of their wings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Butterflies from eastern Indonesia are more colorful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AF0980-9238-44B7-B4FB-CDF04FDEF0C2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4572000"/>
            <a:ext cx="3048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72000"/>
            <a:ext cx="3048000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0" y="45720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5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472" y="280988"/>
            <a:ext cx="7826435" cy="63688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7904182" y="6596458"/>
            <a:ext cx="1434467" cy="72710"/>
          </a:xfrm>
        </p:spPr>
        <p:txBody>
          <a:bodyPr/>
          <a:lstStyle/>
          <a:p>
            <a:r>
              <a:rPr lang="en-GB" smtClean="0"/>
              <a:t>26/05/2010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904182" y="6469051"/>
            <a:ext cx="1434467" cy="72710"/>
          </a:xfrm>
        </p:spPr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3" y="4620900"/>
            <a:ext cx="3018851" cy="2264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4" y="2819399"/>
            <a:ext cx="2992546" cy="2244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3" y="1447800"/>
            <a:ext cx="2992545" cy="22444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018851" cy="2264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4101850"/>
            <a:ext cx="3648781" cy="27365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633" y="4505509"/>
            <a:ext cx="3172707" cy="23795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694" y="17206"/>
            <a:ext cx="3169352" cy="23770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8794" y="17206"/>
            <a:ext cx="3115541" cy="2336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3528" y="3068783"/>
            <a:ext cx="3201812" cy="24013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6692" y="1675862"/>
            <a:ext cx="3162102" cy="23715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340" y="1708889"/>
            <a:ext cx="3188660" cy="239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4436"/>
      </p:ext>
    </p:extLst>
  </p:cSld>
  <p:clrMapOvr>
    <a:masterClrMapping/>
  </p:clrMapOvr>
</p:sld>
</file>

<file path=ppt/theme/theme1.xml><?xml version="1.0" encoding="utf-8"?>
<a:theme xmlns:a="http://schemas.openxmlformats.org/drawingml/2006/main" name="GE Theme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GE Fonts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 Theme</Template>
  <TotalTime>38</TotalTime>
  <Words>122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GE Inspira Pitch</vt:lpstr>
      <vt:lpstr>GE Theme</vt:lpstr>
      <vt:lpstr>Visit to Butterfly Museum Rayyan</vt:lpstr>
      <vt:lpstr>Indonesia is the home of a vast variety of Butterflies</vt:lpstr>
      <vt:lpstr>Out of 100 varieties, 19 varieties are endangered</vt:lpstr>
      <vt:lpstr>Butterflies vary based on the shapes, size and colors</vt:lpstr>
      <vt:lpstr>PowerPoint Presentation</vt:lpstr>
    </vt:vector>
  </TitlesOfParts>
  <Company>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to Butterfly Museum</dc:title>
  <dc:creator>GE User</dc:creator>
  <cp:lastModifiedBy>GE User</cp:lastModifiedBy>
  <cp:revision>7</cp:revision>
  <dcterms:created xsi:type="dcterms:W3CDTF">2017-03-19T09:14:05Z</dcterms:created>
  <dcterms:modified xsi:type="dcterms:W3CDTF">2017-03-19T09:52:05Z</dcterms:modified>
</cp:coreProperties>
</file>