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8" r:id="rId1"/>
  </p:sldMasterIdLst>
  <p:notesMasterIdLst>
    <p:notesMasterId r:id="rId20"/>
  </p:notesMasterIdLst>
  <p:sldIdLst>
    <p:sldId id="257" r:id="rId2"/>
    <p:sldId id="263" r:id="rId3"/>
    <p:sldId id="274" r:id="rId4"/>
    <p:sldId id="275" r:id="rId5"/>
    <p:sldId id="269" r:id="rId6"/>
    <p:sldId id="265" r:id="rId7"/>
    <p:sldId id="272" r:id="rId8"/>
    <p:sldId id="260" r:id="rId9"/>
    <p:sldId id="271" r:id="rId10"/>
    <p:sldId id="278" r:id="rId11"/>
    <p:sldId id="268" r:id="rId12"/>
    <p:sldId id="273" r:id="rId13"/>
    <p:sldId id="261" r:id="rId14"/>
    <p:sldId id="276" r:id="rId15"/>
    <p:sldId id="262" r:id="rId16"/>
    <p:sldId id="270" r:id="rId17"/>
    <p:sldId id="267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E00"/>
    <a:srgbClr val="DE7400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>
      <p:cViewPr varScale="1">
        <p:scale>
          <a:sx n="72" d="100"/>
          <a:sy n="72" d="100"/>
        </p:scale>
        <p:origin x="12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CDDA6E-4AEF-4D0A-BAF4-515EB238483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AD25DE-B804-40C6-9A62-8AAA59663143}">
      <dgm:prSet phldrT="[Text]"/>
      <dgm:spPr/>
      <dgm:t>
        <a:bodyPr/>
        <a:lstStyle/>
        <a:p>
          <a:r>
            <a:rPr lang="id-ID" b="1" dirty="0">
              <a:solidFill>
                <a:schemeClr val="bg1"/>
              </a:solidFill>
            </a:rPr>
            <a:t>Inquiry Process (Generating ideas</a:t>
          </a:r>
          <a:r>
            <a:rPr lang="id-ID" b="1" dirty="0"/>
            <a:t>)</a:t>
          </a:r>
          <a:endParaRPr lang="en-US" b="1" dirty="0"/>
        </a:p>
      </dgm:t>
    </dgm:pt>
    <dgm:pt modelId="{88FB7912-B4C9-40F5-99B4-FEF1A05BCF2B}" type="parTrans" cxnId="{6437E742-EB2A-4215-9F34-D579FE6CFD89}">
      <dgm:prSet/>
      <dgm:spPr/>
      <dgm:t>
        <a:bodyPr/>
        <a:lstStyle/>
        <a:p>
          <a:endParaRPr lang="en-US"/>
        </a:p>
      </dgm:t>
    </dgm:pt>
    <dgm:pt modelId="{9AE99E6F-EAC5-4620-92FE-08311824D467}" type="sibTrans" cxnId="{6437E742-EB2A-4215-9F34-D579FE6CFD89}">
      <dgm:prSet/>
      <dgm:spPr/>
      <dgm:t>
        <a:bodyPr/>
        <a:lstStyle/>
        <a:p>
          <a:endParaRPr lang="en-US"/>
        </a:p>
      </dgm:t>
    </dgm:pt>
    <dgm:pt modelId="{16AE6422-3C43-4C79-B850-83A844B07B32}">
      <dgm:prSet phldrT="[Text]"/>
      <dgm:spPr/>
      <dgm:t>
        <a:bodyPr/>
        <a:lstStyle/>
        <a:p>
          <a:r>
            <a:rPr lang="en-ID" i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Research</a:t>
          </a:r>
          <a:r>
            <a:rPr lang="id-ID" i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ed</a:t>
          </a:r>
          <a:endParaRPr lang="en-US" dirty="0"/>
        </a:p>
      </dgm:t>
    </dgm:pt>
    <dgm:pt modelId="{2400032A-4DF1-4685-A0DB-DD4D32BB1BF6}" type="parTrans" cxnId="{BDE8E7EE-00FC-413C-AB41-1F22AF8E56D4}">
      <dgm:prSet/>
      <dgm:spPr/>
      <dgm:t>
        <a:bodyPr/>
        <a:lstStyle/>
        <a:p>
          <a:endParaRPr lang="en-US"/>
        </a:p>
      </dgm:t>
    </dgm:pt>
    <dgm:pt modelId="{432983AC-AA3B-4259-9F46-2A61360F490D}" type="sibTrans" cxnId="{BDE8E7EE-00FC-413C-AB41-1F22AF8E56D4}">
      <dgm:prSet/>
      <dgm:spPr/>
      <dgm:t>
        <a:bodyPr/>
        <a:lstStyle/>
        <a:p>
          <a:endParaRPr lang="en-US"/>
        </a:p>
      </dgm:t>
    </dgm:pt>
    <dgm:pt modelId="{29B101D3-8B8B-4A2A-8919-E8D65552A1EB}">
      <dgm:prSet phldrT="[Text]"/>
      <dgm:spPr/>
      <dgm:t>
        <a:bodyPr/>
        <a:lstStyle/>
        <a:p>
          <a:r>
            <a:rPr lang="en-ID" b="1" dirty="0">
              <a:solidFill>
                <a:schemeClr val="bg1"/>
              </a:solidFill>
            </a:rPr>
            <a:t>Reflection of the learner profiles</a:t>
          </a:r>
          <a:endParaRPr lang="en-US" b="1" dirty="0">
            <a:solidFill>
              <a:schemeClr val="bg1"/>
            </a:solidFill>
          </a:endParaRPr>
        </a:p>
      </dgm:t>
    </dgm:pt>
    <dgm:pt modelId="{39E05A79-F553-4082-A716-8F98F85DCAF7}" type="parTrans" cxnId="{B4A2206A-FD19-45C6-83A3-DF7C73EB19AB}">
      <dgm:prSet/>
      <dgm:spPr/>
      <dgm:t>
        <a:bodyPr/>
        <a:lstStyle/>
        <a:p>
          <a:endParaRPr lang="en-US"/>
        </a:p>
      </dgm:t>
    </dgm:pt>
    <dgm:pt modelId="{D7994AA1-7E73-45F2-A39C-ED642CD85517}" type="sibTrans" cxnId="{B4A2206A-FD19-45C6-83A3-DF7C73EB19AB}">
      <dgm:prSet/>
      <dgm:spPr/>
      <dgm:t>
        <a:bodyPr/>
        <a:lstStyle/>
        <a:p>
          <a:endParaRPr lang="en-US"/>
        </a:p>
      </dgm:t>
    </dgm:pt>
    <dgm:pt modelId="{EB21A361-3723-466E-85F1-B7E154892E32}">
      <dgm:prSet phldrT="[Text]"/>
      <dgm:spPr/>
      <dgm:t>
        <a:bodyPr/>
        <a:lstStyle/>
        <a:p>
          <a:r>
            <a:rPr lang="en-US" dirty="0"/>
            <a:t>Get the data after visited the </a:t>
          </a:r>
          <a:r>
            <a:rPr lang="en-US" dirty="0" err="1"/>
            <a:t>Krukut</a:t>
          </a:r>
          <a:r>
            <a:rPr lang="en-US" dirty="0"/>
            <a:t> river and </a:t>
          </a:r>
          <a:r>
            <a:rPr lang="en-US" dirty="0" err="1"/>
            <a:t>Dinas</a:t>
          </a:r>
          <a:r>
            <a:rPr lang="en-US" dirty="0"/>
            <a:t> </a:t>
          </a:r>
          <a:r>
            <a:rPr lang="en-US" dirty="0" err="1"/>
            <a:t>Lingkungan</a:t>
          </a:r>
          <a:r>
            <a:rPr lang="en-US" dirty="0"/>
            <a:t> </a:t>
          </a:r>
          <a:r>
            <a:rPr lang="en-US" dirty="0" err="1"/>
            <a:t>Hidup</a:t>
          </a:r>
          <a:endParaRPr lang="en-ID" i="0" dirty="0">
            <a:solidFill>
              <a:schemeClr val="dk1"/>
            </a:solidFill>
            <a:latin typeface="Century Gothic"/>
            <a:ea typeface="Century Gothic"/>
            <a:cs typeface="Century Gothic"/>
            <a:sym typeface="Century Gothic"/>
          </a:endParaRPr>
        </a:p>
      </dgm:t>
    </dgm:pt>
    <dgm:pt modelId="{B0952A3B-5461-4D7F-AB99-C9C26418CF92}" type="parTrans" cxnId="{2BFD3ADB-9BF1-439D-8562-2A10D488311C}">
      <dgm:prSet/>
      <dgm:spPr/>
      <dgm:t>
        <a:bodyPr/>
        <a:lstStyle/>
        <a:p>
          <a:endParaRPr lang="en-US"/>
        </a:p>
      </dgm:t>
    </dgm:pt>
    <dgm:pt modelId="{7966C671-DF3F-4DB8-A4FA-46E5FD2B8D4E}" type="sibTrans" cxnId="{2BFD3ADB-9BF1-439D-8562-2A10D488311C}">
      <dgm:prSet/>
      <dgm:spPr/>
      <dgm:t>
        <a:bodyPr/>
        <a:lstStyle/>
        <a:p>
          <a:endParaRPr lang="en-US"/>
        </a:p>
      </dgm:t>
    </dgm:pt>
    <dgm:pt modelId="{EE641CF4-3323-4CF6-9C4B-FAE4E44520EA}">
      <dgm:prSet phldrT="[Text]"/>
      <dgm:spPr/>
      <dgm:t>
        <a:bodyPr/>
        <a:lstStyle/>
        <a:p>
          <a:r>
            <a:rPr lang="en-US" dirty="0"/>
            <a:t>Science Experiment</a:t>
          </a:r>
          <a:endParaRPr lang="en-ID" i="0" dirty="0">
            <a:solidFill>
              <a:schemeClr val="dk1"/>
            </a:solidFill>
            <a:latin typeface="Century Gothic"/>
            <a:ea typeface="Century Gothic"/>
            <a:cs typeface="Century Gothic"/>
            <a:sym typeface="Century Gothic"/>
          </a:endParaRPr>
        </a:p>
      </dgm:t>
    </dgm:pt>
    <dgm:pt modelId="{CC2F2520-ABEF-49CE-B960-F44FED9AD1C4}" type="parTrans" cxnId="{4D43A2E4-42F8-48E2-B1CA-30C1F30693F3}">
      <dgm:prSet/>
      <dgm:spPr/>
      <dgm:t>
        <a:bodyPr/>
        <a:lstStyle/>
        <a:p>
          <a:endParaRPr lang="en-US"/>
        </a:p>
      </dgm:t>
    </dgm:pt>
    <dgm:pt modelId="{8A4EDE5C-3A12-441E-9F8C-6FFBB61C0408}" type="sibTrans" cxnId="{4D43A2E4-42F8-48E2-B1CA-30C1F30693F3}">
      <dgm:prSet/>
      <dgm:spPr/>
      <dgm:t>
        <a:bodyPr/>
        <a:lstStyle/>
        <a:p>
          <a:endParaRPr lang="en-US"/>
        </a:p>
      </dgm:t>
    </dgm:pt>
    <dgm:pt modelId="{8F6D6843-D05F-4CDF-9CD9-7782410CEABE}">
      <dgm:prSet phldrT="[Text]"/>
      <dgm:spPr/>
      <dgm:t>
        <a:bodyPr/>
        <a:lstStyle/>
        <a:p>
          <a:r>
            <a:rPr lang="en-US" dirty="0"/>
            <a:t>Risktaker</a:t>
          </a:r>
        </a:p>
      </dgm:t>
    </dgm:pt>
    <dgm:pt modelId="{24C6C311-B696-4185-A539-AB7A490C459F}" type="parTrans" cxnId="{74EB2FAF-8934-4EF2-A821-BE165013E8C3}">
      <dgm:prSet/>
      <dgm:spPr/>
      <dgm:t>
        <a:bodyPr/>
        <a:lstStyle/>
        <a:p>
          <a:endParaRPr lang="en-US"/>
        </a:p>
      </dgm:t>
    </dgm:pt>
    <dgm:pt modelId="{ABF0F550-C65B-486C-97C4-C3F72C176CB4}" type="sibTrans" cxnId="{74EB2FAF-8934-4EF2-A821-BE165013E8C3}">
      <dgm:prSet/>
      <dgm:spPr/>
      <dgm:t>
        <a:bodyPr/>
        <a:lstStyle/>
        <a:p>
          <a:endParaRPr lang="en-US"/>
        </a:p>
      </dgm:t>
    </dgm:pt>
    <dgm:pt modelId="{3CC40CA5-7A2E-407F-B4FE-98B19ADEF2A9}">
      <dgm:prSet phldrT="[Text]"/>
      <dgm:spPr/>
      <dgm:t>
        <a:bodyPr/>
        <a:lstStyle/>
        <a:p>
          <a:pPr>
            <a:buClr>
              <a:schemeClr val="dk1"/>
            </a:buClr>
            <a:buSzPts val="1200"/>
            <a:buFont typeface="Arial"/>
            <a:buNone/>
          </a:pPr>
          <a:endParaRPr lang="en-US" dirty="0"/>
        </a:p>
      </dgm:t>
    </dgm:pt>
    <dgm:pt modelId="{BA28FC7E-C41D-4387-B633-61AEF46BBD72}" type="parTrans" cxnId="{50BD753F-0FF1-4580-B8B5-F30A43932A25}">
      <dgm:prSet/>
      <dgm:spPr/>
      <dgm:t>
        <a:bodyPr/>
        <a:lstStyle/>
        <a:p>
          <a:endParaRPr lang="en-US"/>
        </a:p>
      </dgm:t>
    </dgm:pt>
    <dgm:pt modelId="{5646AB82-9F6B-4543-A68D-327E3305CB10}" type="sibTrans" cxnId="{50BD753F-0FF1-4580-B8B5-F30A43932A25}">
      <dgm:prSet/>
      <dgm:spPr/>
      <dgm:t>
        <a:bodyPr/>
        <a:lstStyle/>
        <a:p>
          <a:endParaRPr lang="en-US"/>
        </a:p>
      </dgm:t>
    </dgm:pt>
    <dgm:pt modelId="{D85F4D00-DFD9-4AB6-9C15-92546930E1B7}">
      <dgm:prSet phldrT="[Text]"/>
      <dgm:spPr/>
      <dgm:t>
        <a:bodyPr/>
        <a:lstStyle/>
        <a:p>
          <a:r>
            <a:rPr lang="en-US" dirty="0"/>
            <a:t>Thinker</a:t>
          </a:r>
        </a:p>
      </dgm:t>
    </dgm:pt>
    <dgm:pt modelId="{C46EA90F-C9B6-41D1-AAAF-CF92BFB8E3A2}" type="parTrans" cxnId="{33FF827B-2181-4826-AE71-F03F410F54F6}">
      <dgm:prSet/>
      <dgm:spPr/>
      <dgm:t>
        <a:bodyPr/>
        <a:lstStyle/>
        <a:p>
          <a:endParaRPr lang="en-US"/>
        </a:p>
      </dgm:t>
    </dgm:pt>
    <dgm:pt modelId="{49F7A523-7864-4765-B03D-32286F789C33}" type="sibTrans" cxnId="{33FF827B-2181-4826-AE71-F03F410F54F6}">
      <dgm:prSet/>
      <dgm:spPr/>
      <dgm:t>
        <a:bodyPr/>
        <a:lstStyle/>
        <a:p>
          <a:endParaRPr lang="en-US"/>
        </a:p>
      </dgm:t>
    </dgm:pt>
    <dgm:pt modelId="{DF78605E-DD1A-4564-B8DE-FC647CC4F9C2}">
      <dgm:prSet phldrT="[Text]"/>
      <dgm:spPr/>
      <dgm:t>
        <a:bodyPr/>
        <a:lstStyle/>
        <a:p>
          <a:r>
            <a:rPr lang="en-US" dirty="0"/>
            <a:t>Inquirer</a:t>
          </a:r>
        </a:p>
      </dgm:t>
    </dgm:pt>
    <dgm:pt modelId="{0E49F04C-1317-4386-8880-81B8C4ED139C}" type="sibTrans" cxnId="{7039BCB7-20E8-4776-AEB5-8F9438BE6242}">
      <dgm:prSet/>
      <dgm:spPr/>
      <dgm:t>
        <a:bodyPr/>
        <a:lstStyle/>
        <a:p>
          <a:endParaRPr lang="en-US"/>
        </a:p>
      </dgm:t>
    </dgm:pt>
    <dgm:pt modelId="{7EE6512A-5A40-4A20-94C8-4707A3DFDF6A}" type="parTrans" cxnId="{7039BCB7-20E8-4776-AEB5-8F9438BE6242}">
      <dgm:prSet/>
      <dgm:spPr/>
      <dgm:t>
        <a:bodyPr/>
        <a:lstStyle/>
        <a:p>
          <a:endParaRPr lang="en-US"/>
        </a:p>
      </dgm:t>
    </dgm:pt>
    <dgm:pt modelId="{7EB483B6-A723-4A32-B2EB-807C65A1AD40}" type="pres">
      <dgm:prSet presAssocID="{87CDDA6E-4AEF-4D0A-BAF4-515EB238483C}" presName="linearFlow" presStyleCnt="0">
        <dgm:presLayoutVars>
          <dgm:dir/>
          <dgm:animLvl val="lvl"/>
          <dgm:resizeHandles val="exact"/>
        </dgm:presLayoutVars>
      </dgm:prSet>
      <dgm:spPr/>
    </dgm:pt>
    <dgm:pt modelId="{F67EF2E4-6B4B-42A9-8535-D466ED7A4367}" type="pres">
      <dgm:prSet presAssocID="{DDAD25DE-B804-40C6-9A62-8AAA59663143}" presName="composite" presStyleCnt="0"/>
      <dgm:spPr/>
    </dgm:pt>
    <dgm:pt modelId="{845426DC-FED1-4743-BC37-B0F8790660FF}" type="pres">
      <dgm:prSet presAssocID="{DDAD25DE-B804-40C6-9A62-8AAA59663143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291B34A0-37C8-4C01-B724-2A28804723D2}" type="pres">
      <dgm:prSet presAssocID="{DDAD25DE-B804-40C6-9A62-8AAA59663143}" presName="descendantText" presStyleLbl="alignAcc1" presStyleIdx="0" presStyleCnt="2">
        <dgm:presLayoutVars>
          <dgm:bulletEnabled val="1"/>
        </dgm:presLayoutVars>
      </dgm:prSet>
      <dgm:spPr/>
    </dgm:pt>
    <dgm:pt modelId="{71BF5B90-150C-4575-AAD6-824D8F2455D9}" type="pres">
      <dgm:prSet presAssocID="{9AE99E6F-EAC5-4620-92FE-08311824D467}" presName="sp" presStyleCnt="0"/>
      <dgm:spPr/>
    </dgm:pt>
    <dgm:pt modelId="{9549E239-B32B-4952-B341-C0B7A53CBB5E}" type="pres">
      <dgm:prSet presAssocID="{29B101D3-8B8B-4A2A-8919-E8D65552A1EB}" presName="composite" presStyleCnt="0"/>
      <dgm:spPr/>
    </dgm:pt>
    <dgm:pt modelId="{3B3DD483-66D9-471C-A97F-ED28A7321B6C}" type="pres">
      <dgm:prSet presAssocID="{29B101D3-8B8B-4A2A-8919-E8D65552A1EB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34C3D7E6-C8BA-4D00-BB91-C00827CD4727}" type="pres">
      <dgm:prSet presAssocID="{29B101D3-8B8B-4A2A-8919-E8D65552A1EB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2C1E8816-A08F-4863-A0A2-88551FA1EC32}" type="presOf" srcId="{DF78605E-DD1A-4564-B8DE-FC647CC4F9C2}" destId="{34C3D7E6-C8BA-4D00-BB91-C00827CD4727}" srcOrd="0" destOrd="1" presId="urn:microsoft.com/office/officeart/2005/8/layout/chevron2"/>
    <dgm:cxn modelId="{90E15F3D-D191-43A7-BF8B-3753951C2A19}" type="presOf" srcId="{EE641CF4-3323-4CF6-9C4B-FAE4E44520EA}" destId="{291B34A0-37C8-4C01-B724-2A28804723D2}" srcOrd="0" destOrd="2" presId="urn:microsoft.com/office/officeart/2005/8/layout/chevron2"/>
    <dgm:cxn modelId="{50BD753F-0FF1-4580-B8B5-F30A43932A25}" srcId="{29B101D3-8B8B-4A2A-8919-E8D65552A1EB}" destId="{3CC40CA5-7A2E-407F-B4FE-98B19ADEF2A9}" srcOrd="0" destOrd="0" parTransId="{BA28FC7E-C41D-4387-B633-61AEF46BBD72}" sibTransId="{5646AB82-9F6B-4543-A68D-327E3305CB10}"/>
    <dgm:cxn modelId="{6437E742-EB2A-4215-9F34-D579FE6CFD89}" srcId="{87CDDA6E-4AEF-4D0A-BAF4-515EB238483C}" destId="{DDAD25DE-B804-40C6-9A62-8AAA59663143}" srcOrd="0" destOrd="0" parTransId="{88FB7912-B4C9-40F5-99B4-FEF1A05BCF2B}" sibTransId="{9AE99E6F-EAC5-4620-92FE-08311824D467}"/>
    <dgm:cxn modelId="{B4A2206A-FD19-45C6-83A3-DF7C73EB19AB}" srcId="{87CDDA6E-4AEF-4D0A-BAF4-515EB238483C}" destId="{29B101D3-8B8B-4A2A-8919-E8D65552A1EB}" srcOrd="1" destOrd="0" parTransId="{39E05A79-F553-4082-A716-8F98F85DCAF7}" sibTransId="{D7994AA1-7E73-45F2-A39C-ED642CD85517}"/>
    <dgm:cxn modelId="{33FF827B-2181-4826-AE71-F03F410F54F6}" srcId="{29B101D3-8B8B-4A2A-8919-E8D65552A1EB}" destId="{D85F4D00-DFD9-4AB6-9C15-92546930E1B7}" srcOrd="2" destOrd="0" parTransId="{C46EA90F-C9B6-41D1-AAAF-CF92BFB8E3A2}" sibTransId="{49F7A523-7864-4765-B03D-32286F789C33}"/>
    <dgm:cxn modelId="{780ADA85-8EE4-43F2-BC2B-3EEF04B64A0B}" type="presOf" srcId="{3CC40CA5-7A2E-407F-B4FE-98B19ADEF2A9}" destId="{34C3D7E6-C8BA-4D00-BB91-C00827CD4727}" srcOrd="0" destOrd="0" presId="urn:microsoft.com/office/officeart/2005/8/layout/chevron2"/>
    <dgm:cxn modelId="{C7D7D78D-2161-4999-9A09-E26CB9333000}" type="presOf" srcId="{16AE6422-3C43-4C79-B850-83A844B07B32}" destId="{291B34A0-37C8-4C01-B724-2A28804723D2}" srcOrd="0" destOrd="0" presId="urn:microsoft.com/office/officeart/2005/8/layout/chevron2"/>
    <dgm:cxn modelId="{831ABE98-2E99-433F-AB0D-E11F6280A9B6}" type="presOf" srcId="{8F6D6843-D05F-4CDF-9CD9-7782410CEABE}" destId="{34C3D7E6-C8BA-4D00-BB91-C00827CD4727}" srcOrd="0" destOrd="3" presId="urn:microsoft.com/office/officeart/2005/8/layout/chevron2"/>
    <dgm:cxn modelId="{A3EA52A6-0ED9-4160-9230-223781FE43C8}" type="presOf" srcId="{D85F4D00-DFD9-4AB6-9C15-92546930E1B7}" destId="{34C3D7E6-C8BA-4D00-BB91-C00827CD4727}" srcOrd="0" destOrd="2" presId="urn:microsoft.com/office/officeart/2005/8/layout/chevron2"/>
    <dgm:cxn modelId="{74EB2FAF-8934-4EF2-A821-BE165013E8C3}" srcId="{29B101D3-8B8B-4A2A-8919-E8D65552A1EB}" destId="{8F6D6843-D05F-4CDF-9CD9-7782410CEABE}" srcOrd="3" destOrd="0" parTransId="{24C6C311-B696-4185-A539-AB7A490C459F}" sibTransId="{ABF0F550-C65B-486C-97C4-C3F72C176CB4}"/>
    <dgm:cxn modelId="{7039BCB7-20E8-4776-AEB5-8F9438BE6242}" srcId="{29B101D3-8B8B-4A2A-8919-E8D65552A1EB}" destId="{DF78605E-DD1A-4564-B8DE-FC647CC4F9C2}" srcOrd="1" destOrd="0" parTransId="{7EE6512A-5A40-4A20-94C8-4707A3DFDF6A}" sibTransId="{0E49F04C-1317-4386-8880-81B8C4ED139C}"/>
    <dgm:cxn modelId="{274D4DCC-33CB-452B-B3B9-68414806CAF2}" type="presOf" srcId="{EB21A361-3723-466E-85F1-B7E154892E32}" destId="{291B34A0-37C8-4C01-B724-2A28804723D2}" srcOrd="0" destOrd="1" presId="urn:microsoft.com/office/officeart/2005/8/layout/chevron2"/>
    <dgm:cxn modelId="{858872DA-8050-48E1-8667-44D2E8753B1B}" type="presOf" srcId="{29B101D3-8B8B-4A2A-8919-E8D65552A1EB}" destId="{3B3DD483-66D9-471C-A97F-ED28A7321B6C}" srcOrd="0" destOrd="0" presId="urn:microsoft.com/office/officeart/2005/8/layout/chevron2"/>
    <dgm:cxn modelId="{2BFD3ADB-9BF1-439D-8562-2A10D488311C}" srcId="{DDAD25DE-B804-40C6-9A62-8AAA59663143}" destId="{EB21A361-3723-466E-85F1-B7E154892E32}" srcOrd="1" destOrd="0" parTransId="{B0952A3B-5461-4D7F-AB99-C9C26418CF92}" sibTransId="{7966C671-DF3F-4DB8-A4FA-46E5FD2B8D4E}"/>
    <dgm:cxn modelId="{4D43A2E4-42F8-48E2-B1CA-30C1F30693F3}" srcId="{DDAD25DE-B804-40C6-9A62-8AAA59663143}" destId="{EE641CF4-3323-4CF6-9C4B-FAE4E44520EA}" srcOrd="2" destOrd="0" parTransId="{CC2F2520-ABEF-49CE-B960-F44FED9AD1C4}" sibTransId="{8A4EDE5C-3A12-441E-9F8C-6FFBB61C0408}"/>
    <dgm:cxn modelId="{62CEFAE6-3A1C-4B12-B845-AA22A4812C63}" type="presOf" srcId="{DDAD25DE-B804-40C6-9A62-8AAA59663143}" destId="{845426DC-FED1-4743-BC37-B0F8790660FF}" srcOrd="0" destOrd="0" presId="urn:microsoft.com/office/officeart/2005/8/layout/chevron2"/>
    <dgm:cxn modelId="{BDE8E7EE-00FC-413C-AB41-1F22AF8E56D4}" srcId="{DDAD25DE-B804-40C6-9A62-8AAA59663143}" destId="{16AE6422-3C43-4C79-B850-83A844B07B32}" srcOrd="0" destOrd="0" parTransId="{2400032A-4DF1-4685-A0DB-DD4D32BB1BF6}" sibTransId="{432983AC-AA3B-4259-9F46-2A61360F490D}"/>
    <dgm:cxn modelId="{EA3E65F4-4E0E-48FC-B5D5-BE96FF829D75}" type="presOf" srcId="{87CDDA6E-4AEF-4D0A-BAF4-515EB238483C}" destId="{7EB483B6-A723-4A32-B2EB-807C65A1AD40}" srcOrd="0" destOrd="0" presId="urn:microsoft.com/office/officeart/2005/8/layout/chevron2"/>
    <dgm:cxn modelId="{00C8D82E-E5A9-459D-AC37-0FDB94D24A6A}" type="presParOf" srcId="{7EB483B6-A723-4A32-B2EB-807C65A1AD40}" destId="{F67EF2E4-6B4B-42A9-8535-D466ED7A4367}" srcOrd="0" destOrd="0" presId="urn:microsoft.com/office/officeart/2005/8/layout/chevron2"/>
    <dgm:cxn modelId="{934762B5-93BF-4C4D-9F39-EC5EA52BB27E}" type="presParOf" srcId="{F67EF2E4-6B4B-42A9-8535-D466ED7A4367}" destId="{845426DC-FED1-4743-BC37-B0F8790660FF}" srcOrd="0" destOrd="0" presId="urn:microsoft.com/office/officeart/2005/8/layout/chevron2"/>
    <dgm:cxn modelId="{D0515FA6-CAC8-467F-B727-72029605CA11}" type="presParOf" srcId="{F67EF2E4-6B4B-42A9-8535-D466ED7A4367}" destId="{291B34A0-37C8-4C01-B724-2A28804723D2}" srcOrd="1" destOrd="0" presId="urn:microsoft.com/office/officeart/2005/8/layout/chevron2"/>
    <dgm:cxn modelId="{962568A8-0EE5-482F-9B2F-D31F473C4825}" type="presParOf" srcId="{7EB483B6-A723-4A32-B2EB-807C65A1AD40}" destId="{71BF5B90-150C-4575-AAD6-824D8F2455D9}" srcOrd="1" destOrd="0" presId="urn:microsoft.com/office/officeart/2005/8/layout/chevron2"/>
    <dgm:cxn modelId="{886C03CF-4D9D-4C85-9487-547F4DD53AB7}" type="presParOf" srcId="{7EB483B6-A723-4A32-B2EB-807C65A1AD40}" destId="{9549E239-B32B-4952-B341-C0B7A53CBB5E}" srcOrd="2" destOrd="0" presId="urn:microsoft.com/office/officeart/2005/8/layout/chevron2"/>
    <dgm:cxn modelId="{A53A5C2F-A83D-4D9D-80DD-2F19F09954EC}" type="presParOf" srcId="{9549E239-B32B-4952-B341-C0B7A53CBB5E}" destId="{3B3DD483-66D9-471C-A97F-ED28A7321B6C}" srcOrd="0" destOrd="0" presId="urn:microsoft.com/office/officeart/2005/8/layout/chevron2"/>
    <dgm:cxn modelId="{044B1728-CA73-4693-A609-CFBA6CCBF670}" type="presParOf" srcId="{9549E239-B32B-4952-B341-C0B7A53CBB5E}" destId="{34C3D7E6-C8BA-4D00-BB91-C00827CD47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6F28E3-E552-48E9-B364-6A77EAB83CB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3AF363C-C907-4220-899E-5216504A2E90}">
      <dgm:prSet phldrT="[Text]" custT="1"/>
      <dgm:spPr/>
      <dgm:t>
        <a:bodyPr/>
        <a:lstStyle/>
        <a:p>
          <a:r>
            <a:rPr kumimoji="0" lang="en-ID" sz="20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Describe (what happened</a:t>
          </a:r>
          <a:r>
            <a:rPr lang="id-ID" sz="2000" b="1" i="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rPr>
            <a:t>)</a:t>
          </a:r>
          <a:endParaRPr lang="id-ID" sz="2000" b="1" dirty="0">
            <a:solidFill>
              <a:schemeClr val="bg1"/>
            </a:solidFill>
          </a:endParaRPr>
        </a:p>
      </dgm:t>
    </dgm:pt>
    <dgm:pt modelId="{36EF1AE4-821C-40AE-89ED-ADDA71FD1E02}" type="parTrans" cxnId="{04B341E3-C0C3-402B-8DC6-3C60693326ED}">
      <dgm:prSet/>
      <dgm:spPr/>
      <dgm:t>
        <a:bodyPr/>
        <a:lstStyle/>
        <a:p>
          <a:endParaRPr lang="id-ID" sz="2400"/>
        </a:p>
      </dgm:t>
    </dgm:pt>
    <dgm:pt modelId="{71111E9A-5500-40FE-8DBA-6576ACE0B670}" type="sibTrans" cxnId="{04B341E3-C0C3-402B-8DC6-3C60693326ED}">
      <dgm:prSet/>
      <dgm:spPr/>
      <dgm:t>
        <a:bodyPr/>
        <a:lstStyle/>
        <a:p>
          <a:endParaRPr lang="id-ID" sz="2400"/>
        </a:p>
      </dgm:t>
    </dgm:pt>
    <dgm:pt modelId="{D85FBB55-F07E-448F-8BB5-8D309544C43C}">
      <dgm:prSet phldrT="[Text]" custT="1"/>
      <dgm:spPr/>
      <dgm:t>
        <a:bodyPr/>
        <a:lstStyle/>
        <a:p>
          <a:r>
            <a:rPr lang="en-ID" sz="2800" i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Accepted feedback </a:t>
          </a:r>
          <a:endParaRPr lang="id-ID" sz="2800" dirty="0"/>
        </a:p>
      </dgm:t>
    </dgm:pt>
    <dgm:pt modelId="{DF4A678E-2636-4972-9AA1-F26C7D3EE68E}" type="parTrans" cxnId="{FF18BC2A-ADC2-4D52-AF6D-A444A536EBEA}">
      <dgm:prSet/>
      <dgm:spPr/>
      <dgm:t>
        <a:bodyPr/>
        <a:lstStyle/>
        <a:p>
          <a:endParaRPr lang="id-ID" sz="2400"/>
        </a:p>
      </dgm:t>
    </dgm:pt>
    <dgm:pt modelId="{632CBA56-A3BB-4831-9624-D98FA4165CCB}" type="sibTrans" cxnId="{FF18BC2A-ADC2-4D52-AF6D-A444A536EBEA}">
      <dgm:prSet/>
      <dgm:spPr/>
      <dgm:t>
        <a:bodyPr/>
        <a:lstStyle/>
        <a:p>
          <a:endParaRPr lang="id-ID" sz="2400"/>
        </a:p>
      </dgm:t>
    </dgm:pt>
    <dgm:pt modelId="{2E23B826-CBF9-4639-A576-CF80A57017DB}">
      <dgm:prSet phldrT="[Text]" custT="1"/>
      <dgm:spPr/>
      <dgm:t>
        <a:bodyPr/>
        <a:lstStyle/>
        <a:p>
          <a:r>
            <a:rPr lang="en-ID" sz="2800" i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Connected science fact with the social life</a:t>
          </a:r>
          <a:endParaRPr lang="id-ID" sz="2800" dirty="0"/>
        </a:p>
      </dgm:t>
    </dgm:pt>
    <dgm:pt modelId="{842DF98E-1E1C-422F-AFC5-D2C45F24B477}" type="parTrans" cxnId="{A513AA4F-B859-4B15-A22F-0824F45BC4E1}">
      <dgm:prSet/>
      <dgm:spPr/>
      <dgm:t>
        <a:bodyPr/>
        <a:lstStyle/>
        <a:p>
          <a:endParaRPr lang="id-ID" sz="2400"/>
        </a:p>
      </dgm:t>
    </dgm:pt>
    <dgm:pt modelId="{E4755744-D56F-4F8E-94FF-AEB1C9460CB8}" type="sibTrans" cxnId="{A513AA4F-B859-4B15-A22F-0824F45BC4E1}">
      <dgm:prSet/>
      <dgm:spPr/>
      <dgm:t>
        <a:bodyPr/>
        <a:lstStyle/>
        <a:p>
          <a:endParaRPr lang="id-ID" sz="2400"/>
        </a:p>
      </dgm:t>
    </dgm:pt>
    <dgm:pt modelId="{60D533C5-14B9-4E72-A243-86A4C6B7CD5F}">
      <dgm:prSet phldrT="[Text]" custT="1"/>
      <dgm:spPr/>
      <dgm:t>
        <a:bodyPr/>
        <a:lstStyle/>
        <a:p>
          <a:pPr>
            <a:buNone/>
          </a:pPr>
          <a:r>
            <a:rPr kumimoji="0" lang="en-ID" sz="28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Express feeling</a:t>
          </a:r>
          <a:r>
            <a:rPr lang="id-ID" sz="2800" b="1" dirty="0">
              <a:solidFill>
                <a:schemeClr val="bg1"/>
              </a:solidFill>
            </a:rPr>
            <a:t> </a:t>
          </a:r>
        </a:p>
      </dgm:t>
    </dgm:pt>
    <dgm:pt modelId="{0A8161F7-17FD-486A-B75E-FC7FA1CA53AF}" type="parTrans" cxnId="{D0D635D5-438B-4DA6-BFCC-B0561B267670}">
      <dgm:prSet/>
      <dgm:spPr/>
      <dgm:t>
        <a:bodyPr/>
        <a:lstStyle/>
        <a:p>
          <a:endParaRPr lang="id-ID" sz="2400"/>
        </a:p>
      </dgm:t>
    </dgm:pt>
    <dgm:pt modelId="{9B6B94EA-8879-46E3-B84E-1248C8F750A9}" type="sibTrans" cxnId="{D0D635D5-438B-4DA6-BFCC-B0561B267670}">
      <dgm:prSet/>
      <dgm:spPr/>
      <dgm:t>
        <a:bodyPr/>
        <a:lstStyle/>
        <a:p>
          <a:endParaRPr lang="id-ID" sz="2400"/>
        </a:p>
      </dgm:t>
    </dgm:pt>
    <dgm:pt modelId="{04B142FE-3E67-4553-91B3-5F54E1A5D43A}">
      <dgm:prSet phldrT="[Text]" custT="1"/>
      <dgm:spPr/>
      <dgm:t>
        <a:bodyPr/>
        <a:lstStyle/>
        <a:p>
          <a:r>
            <a:rPr lang="en-ID" sz="3200" i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Challenging</a:t>
          </a:r>
          <a:r>
            <a:rPr lang="id-ID" sz="3200" i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 (Blended POI)</a:t>
          </a:r>
          <a:endParaRPr lang="id-ID" sz="3200" dirty="0"/>
        </a:p>
      </dgm:t>
    </dgm:pt>
    <dgm:pt modelId="{01ACF3CB-18E6-4893-9089-045419198A9D}" type="parTrans" cxnId="{A951DFC2-F052-4C0D-9582-2CC112A67296}">
      <dgm:prSet/>
      <dgm:spPr/>
      <dgm:t>
        <a:bodyPr/>
        <a:lstStyle/>
        <a:p>
          <a:endParaRPr lang="id-ID" sz="2400"/>
        </a:p>
      </dgm:t>
    </dgm:pt>
    <dgm:pt modelId="{4EF0E391-6ED2-45F9-A03C-AA95C4F06120}" type="sibTrans" cxnId="{A951DFC2-F052-4C0D-9582-2CC112A67296}">
      <dgm:prSet/>
      <dgm:spPr/>
      <dgm:t>
        <a:bodyPr/>
        <a:lstStyle/>
        <a:p>
          <a:endParaRPr lang="id-ID" sz="2400"/>
        </a:p>
      </dgm:t>
    </dgm:pt>
    <dgm:pt modelId="{E800D32A-2A12-473A-A8AC-4CF217DF5680}">
      <dgm:prSet phldrT="[Text]" custT="1"/>
      <dgm:spPr/>
      <dgm:t>
        <a:bodyPr/>
        <a:lstStyle/>
        <a:p>
          <a:r>
            <a:rPr lang="en-US" sz="3200" i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Interesting and fun</a:t>
          </a:r>
          <a:r>
            <a:rPr lang="id-ID" sz="3200" i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 (experiences)</a:t>
          </a:r>
          <a:endParaRPr lang="id-ID" sz="3200" dirty="0"/>
        </a:p>
      </dgm:t>
    </dgm:pt>
    <dgm:pt modelId="{FDFF128A-CED9-4AE8-B54B-02A6D8176A3A}" type="parTrans" cxnId="{2D99FEC4-EAB3-4F51-AD14-1E61512DD827}">
      <dgm:prSet/>
      <dgm:spPr/>
      <dgm:t>
        <a:bodyPr/>
        <a:lstStyle/>
        <a:p>
          <a:endParaRPr lang="id-ID" sz="2400"/>
        </a:p>
      </dgm:t>
    </dgm:pt>
    <dgm:pt modelId="{D1DF1C7F-65EB-4373-B07C-FB100F2A48E7}" type="sibTrans" cxnId="{2D99FEC4-EAB3-4F51-AD14-1E61512DD827}">
      <dgm:prSet/>
      <dgm:spPr/>
      <dgm:t>
        <a:bodyPr/>
        <a:lstStyle/>
        <a:p>
          <a:endParaRPr lang="id-ID" sz="2400"/>
        </a:p>
      </dgm:t>
    </dgm:pt>
    <dgm:pt modelId="{E90F24C2-ED0F-4417-9971-5B00A844A00D}" type="pres">
      <dgm:prSet presAssocID="{7F6F28E3-E552-48E9-B364-6A77EAB83CBA}" presName="linearFlow" presStyleCnt="0">
        <dgm:presLayoutVars>
          <dgm:dir/>
          <dgm:animLvl val="lvl"/>
          <dgm:resizeHandles val="exact"/>
        </dgm:presLayoutVars>
      </dgm:prSet>
      <dgm:spPr/>
    </dgm:pt>
    <dgm:pt modelId="{56ABD7DD-F31A-43AC-9E92-9A46D843D8F1}" type="pres">
      <dgm:prSet presAssocID="{B3AF363C-C907-4220-899E-5216504A2E90}" presName="composite" presStyleCnt="0"/>
      <dgm:spPr/>
    </dgm:pt>
    <dgm:pt modelId="{61CA02AD-240C-4C63-AEC2-DA2712D91F27}" type="pres">
      <dgm:prSet presAssocID="{B3AF363C-C907-4220-899E-5216504A2E90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A657036E-0E2A-4D3C-B94C-3483E38B8271}" type="pres">
      <dgm:prSet presAssocID="{B3AF363C-C907-4220-899E-5216504A2E90}" presName="descendantText" presStyleLbl="alignAcc1" presStyleIdx="0" presStyleCnt="2">
        <dgm:presLayoutVars>
          <dgm:bulletEnabled val="1"/>
        </dgm:presLayoutVars>
      </dgm:prSet>
      <dgm:spPr/>
    </dgm:pt>
    <dgm:pt modelId="{C5BAAD8B-F9EC-4B34-9DFC-4A56202D2DFC}" type="pres">
      <dgm:prSet presAssocID="{71111E9A-5500-40FE-8DBA-6576ACE0B670}" presName="sp" presStyleCnt="0"/>
      <dgm:spPr/>
    </dgm:pt>
    <dgm:pt modelId="{B4C6E7B3-4EBF-49C7-A597-783CD74A42FD}" type="pres">
      <dgm:prSet presAssocID="{60D533C5-14B9-4E72-A243-86A4C6B7CD5F}" presName="composite" presStyleCnt="0"/>
      <dgm:spPr/>
    </dgm:pt>
    <dgm:pt modelId="{AEFF108D-1E4A-48F4-A692-AFDDB77293BE}" type="pres">
      <dgm:prSet presAssocID="{60D533C5-14B9-4E72-A243-86A4C6B7CD5F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69667213-C941-478E-8458-9BF716E55431}" type="pres">
      <dgm:prSet presAssocID="{60D533C5-14B9-4E72-A243-86A4C6B7CD5F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3E3C2820-FBF0-4EF6-8309-FA363F9F3C7C}" type="presOf" srcId="{60D533C5-14B9-4E72-A243-86A4C6B7CD5F}" destId="{AEFF108D-1E4A-48F4-A692-AFDDB77293BE}" srcOrd="0" destOrd="0" presId="urn:microsoft.com/office/officeart/2005/8/layout/chevron2"/>
    <dgm:cxn modelId="{FF18BC2A-ADC2-4D52-AF6D-A444A536EBEA}" srcId="{B3AF363C-C907-4220-899E-5216504A2E90}" destId="{D85FBB55-F07E-448F-8BB5-8D309544C43C}" srcOrd="0" destOrd="0" parTransId="{DF4A678E-2636-4972-9AA1-F26C7D3EE68E}" sibTransId="{632CBA56-A3BB-4831-9624-D98FA4165CCB}"/>
    <dgm:cxn modelId="{49853369-BBA5-45B0-A9AA-FC48ADA84425}" type="presOf" srcId="{7F6F28E3-E552-48E9-B364-6A77EAB83CBA}" destId="{E90F24C2-ED0F-4417-9971-5B00A844A00D}" srcOrd="0" destOrd="0" presId="urn:microsoft.com/office/officeart/2005/8/layout/chevron2"/>
    <dgm:cxn modelId="{A513AA4F-B859-4B15-A22F-0824F45BC4E1}" srcId="{B3AF363C-C907-4220-899E-5216504A2E90}" destId="{2E23B826-CBF9-4639-A576-CF80A57017DB}" srcOrd="1" destOrd="0" parTransId="{842DF98E-1E1C-422F-AFC5-D2C45F24B477}" sibTransId="{E4755744-D56F-4F8E-94FF-AEB1C9460CB8}"/>
    <dgm:cxn modelId="{2F940680-E8E0-461D-A58E-9607DBBE79D7}" type="presOf" srcId="{B3AF363C-C907-4220-899E-5216504A2E90}" destId="{61CA02AD-240C-4C63-AEC2-DA2712D91F27}" srcOrd="0" destOrd="0" presId="urn:microsoft.com/office/officeart/2005/8/layout/chevron2"/>
    <dgm:cxn modelId="{7EC7BFA4-8FDA-4C8E-96F6-764FDAF4F80C}" type="presOf" srcId="{E800D32A-2A12-473A-A8AC-4CF217DF5680}" destId="{69667213-C941-478E-8458-9BF716E55431}" srcOrd="0" destOrd="1" presId="urn:microsoft.com/office/officeart/2005/8/layout/chevron2"/>
    <dgm:cxn modelId="{A951DFC2-F052-4C0D-9582-2CC112A67296}" srcId="{60D533C5-14B9-4E72-A243-86A4C6B7CD5F}" destId="{04B142FE-3E67-4553-91B3-5F54E1A5D43A}" srcOrd="0" destOrd="0" parTransId="{01ACF3CB-18E6-4893-9089-045419198A9D}" sibTransId="{4EF0E391-6ED2-45F9-A03C-AA95C4F06120}"/>
    <dgm:cxn modelId="{2D99FEC4-EAB3-4F51-AD14-1E61512DD827}" srcId="{60D533C5-14B9-4E72-A243-86A4C6B7CD5F}" destId="{E800D32A-2A12-473A-A8AC-4CF217DF5680}" srcOrd="1" destOrd="0" parTransId="{FDFF128A-CED9-4AE8-B54B-02A6D8176A3A}" sibTransId="{D1DF1C7F-65EB-4373-B07C-FB100F2A48E7}"/>
    <dgm:cxn modelId="{D0D635D5-438B-4DA6-BFCC-B0561B267670}" srcId="{7F6F28E3-E552-48E9-B364-6A77EAB83CBA}" destId="{60D533C5-14B9-4E72-A243-86A4C6B7CD5F}" srcOrd="1" destOrd="0" parTransId="{0A8161F7-17FD-486A-B75E-FC7FA1CA53AF}" sibTransId="{9B6B94EA-8879-46E3-B84E-1248C8F750A9}"/>
    <dgm:cxn modelId="{04B341E3-C0C3-402B-8DC6-3C60693326ED}" srcId="{7F6F28E3-E552-48E9-B364-6A77EAB83CBA}" destId="{B3AF363C-C907-4220-899E-5216504A2E90}" srcOrd="0" destOrd="0" parTransId="{36EF1AE4-821C-40AE-89ED-ADDA71FD1E02}" sibTransId="{71111E9A-5500-40FE-8DBA-6576ACE0B670}"/>
    <dgm:cxn modelId="{8EE4DFF0-5FEE-47CB-87AD-78152CDF2B94}" type="presOf" srcId="{D85FBB55-F07E-448F-8BB5-8D309544C43C}" destId="{A657036E-0E2A-4D3C-B94C-3483E38B8271}" srcOrd="0" destOrd="0" presId="urn:microsoft.com/office/officeart/2005/8/layout/chevron2"/>
    <dgm:cxn modelId="{240441F9-DE22-468D-BB83-5C754E8736B9}" type="presOf" srcId="{04B142FE-3E67-4553-91B3-5F54E1A5D43A}" destId="{69667213-C941-478E-8458-9BF716E55431}" srcOrd="0" destOrd="0" presId="urn:microsoft.com/office/officeart/2005/8/layout/chevron2"/>
    <dgm:cxn modelId="{51356CFA-FD2D-4A8E-8F52-A3C80598C5C8}" type="presOf" srcId="{2E23B826-CBF9-4639-A576-CF80A57017DB}" destId="{A657036E-0E2A-4D3C-B94C-3483E38B8271}" srcOrd="0" destOrd="1" presId="urn:microsoft.com/office/officeart/2005/8/layout/chevron2"/>
    <dgm:cxn modelId="{16EEEEEF-943E-453D-AB9E-34051361BDFA}" type="presParOf" srcId="{E90F24C2-ED0F-4417-9971-5B00A844A00D}" destId="{56ABD7DD-F31A-43AC-9E92-9A46D843D8F1}" srcOrd="0" destOrd="0" presId="urn:microsoft.com/office/officeart/2005/8/layout/chevron2"/>
    <dgm:cxn modelId="{A06B3ED0-AC2C-4C2B-942D-1DAD0FF984E7}" type="presParOf" srcId="{56ABD7DD-F31A-43AC-9E92-9A46D843D8F1}" destId="{61CA02AD-240C-4C63-AEC2-DA2712D91F27}" srcOrd="0" destOrd="0" presId="urn:microsoft.com/office/officeart/2005/8/layout/chevron2"/>
    <dgm:cxn modelId="{DD6304DC-A5E6-40AD-A9C2-425761189FB6}" type="presParOf" srcId="{56ABD7DD-F31A-43AC-9E92-9A46D843D8F1}" destId="{A657036E-0E2A-4D3C-B94C-3483E38B8271}" srcOrd="1" destOrd="0" presId="urn:microsoft.com/office/officeart/2005/8/layout/chevron2"/>
    <dgm:cxn modelId="{8A5A3A87-0D28-4B2D-B4A3-0E35DE7C6663}" type="presParOf" srcId="{E90F24C2-ED0F-4417-9971-5B00A844A00D}" destId="{C5BAAD8B-F9EC-4B34-9DFC-4A56202D2DFC}" srcOrd="1" destOrd="0" presId="urn:microsoft.com/office/officeart/2005/8/layout/chevron2"/>
    <dgm:cxn modelId="{CC397671-B9CD-43CB-9E10-19A4706AC7B0}" type="presParOf" srcId="{E90F24C2-ED0F-4417-9971-5B00A844A00D}" destId="{B4C6E7B3-4EBF-49C7-A597-783CD74A42FD}" srcOrd="2" destOrd="0" presId="urn:microsoft.com/office/officeart/2005/8/layout/chevron2"/>
    <dgm:cxn modelId="{E24CEC88-2F6F-4118-95DF-D64805FBDED4}" type="presParOf" srcId="{B4C6E7B3-4EBF-49C7-A597-783CD74A42FD}" destId="{AEFF108D-1E4A-48F4-A692-AFDDB77293BE}" srcOrd="0" destOrd="0" presId="urn:microsoft.com/office/officeart/2005/8/layout/chevron2"/>
    <dgm:cxn modelId="{440F8572-DC18-4E13-BA0A-CC2945876B54}" type="presParOf" srcId="{B4C6E7B3-4EBF-49C7-A597-783CD74A42FD}" destId="{69667213-C941-478E-8458-9BF716E554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D6B8A8-4500-4A81-BA83-6DFB50E10EE4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5FC904B-5024-420A-92F1-A8D8A53A3537}">
      <dgm:prSet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Plus</a:t>
          </a:r>
        </a:p>
      </dgm:t>
    </dgm:pt>
    <dgm:pt modelId="{8A37D698-9598-4618-9B40-6A03BEB8E6FD}" type="parTrans" cxnId="{B6E50775-AB4E-4311-93A0-121DE791B063}">
      <dgm:prSet/>
      <dgm:spPr/>
      <dgm:t>
        <a:bodyPr/>
        <a:lstStyle/>
        <a:p>
          <a:endParaRPr lang="en-US"/>
        </a:p>
      </dgm:t>
    </dgm:pt>
    <dgm:pt modelId="{B9F90F36-BB36-4291-AB74-8D098F1326DF}" type="sibTrans" cxnId="{B6E50775-AB4E-4311-93A0-121DE791B063}">
      <dgm:prSet/>
      <dgm:spPr/>
      <dgm:t>
        <a:bodyPr/>
        <a:lstStyle/>
        <a:p>
          <a:endParaRPr lang="en-US"/>
        </a:p>
      </dgm:t>
    </dgm:pt>
    <dgm:pt modelId="{EFB676FE-B253-4B79-9941-95C779833A93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The government also has a plan to work together with Japan.</a:t>
          </a:r>
          <a:r>
            <a:rPr lang="id-ID" sz="1800" dirty="0">
              <a:solidFill>
                <a:schemeClr val="tx1"/>
              </a:solidFill>
            </a:rPr>
            <a:t>To make a recycling center in 2020.</a:t>
          </a:r>
          <a:endParaRPr lang="en-US" sz="1800" dirty="0">
            <a:solidFill>
              <a:schemeClr val="tx1"/>
            </a:solidFill>
          </a:endParaRPr>
        </a:p>
      </dgm:t>
    </dgm:pt>
    <dgm:pt modelId="{24CA3034-D735-44A4-9415-DBDD9455B498}" type="parTrans" cxnId="{40A73E88-6CA9-424F-8BD9-100BF4356363}">
      <dgm:prSet/>
      <dgm:spPr/>
      <dgm:t>
        <a:bodyPr/>
        <a:lstStyle/>
        <a:p>
          <a:endParaRPr lang="en-US"/>
        </a:p>
      </dgm:t>
    </dgm:pt>
    <dgm:pt modelId="{A2275ED2-7432-4447-9F00-13A0E35AE437}" type="sibTrans" cxnId="{40A73E88-6CA9-424F-8BD9-100BF4356363}">
      <dgm:prSet/>
      <dgm:spPr/>
      <dgm:t>
        <a:bodyPr/>
        <a:lstStyle/>
        <a:p>
          <a:endParaRPr lang="en-US"/>
        </a:p>
      </dgm:t>
    </dgm:pt>
    <dgm:pt modelId="{C75F6DA8-4871-4ADF-98C6-C1E87E64F91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Minus</a:t>
          </a:r>
        </a:p>
      </dgm:t>
    </dgm:pt>
    <dgm:pt modelId="{A7181FB3-62E6-4D7F-B8AA-6C255DAE5ACB}" type="parTrans" cxnId="{E9459842-1FB9-49CD-A54F-E29E13771B8D}">
      <dgm:prSet/>
      <dgm:spPr/>
      <dgm:t>
        <a:bodyPr/>
        <a:lstStyle/>
        <a:p>
          <a:endParaRPr lang="en-US"/>
        </a:p>
      </dgm:t>
    </dgm:pt>
    <dgm:pt modelId="{B434C8E0-F3FB-471C-A3D9-AB482D0FDDCE}" type="sibTrans" cxnId="{E9459842-1FB9-49CD-A54F-E29E13771B8D}">
      <dgm:prSet/>
      <dgm:spPr/>
      <dgm:t>
        <a:bodyPr/>
        <a:lstStyle/>
        <a:p>
          <a:endParaRPr lang="en-US"/>
        </a:p>
      </dgm:t>
    </dgm:pt>
    <dgm:pt modelId="{005FFE69-0216-4045-9AF4-356E692ADB9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Lack of citizen awareness about the cleanliness around their living.</a:t>
          </a:r>
        </a:p>
      </dgm:t>
    </dgm:pt>
    <dgm:pt modelId="{24A59D18-52DC-46EE-92C1-04D059A9CD11}" type="sibTrans" cxnId="{7BA38E6E-231A-4931-8D41-F0AB4B9D3DFD}">
      <dgm:prSet/>
      <dgm:spPr/>
      <dgm:t>
        <a:bodyPr/>
        <a:lstStyle/>
        <a:p>
          <a:endParaRPr lang="en-US"/>
        </a:p>
      </dgm:t>
    </dgm:pt>
    <dgm:pt modelId="{AC9FC1EE-FABD-4DC8-8B76-FCAF96099B01}" type="parTrans" cxnId="{7BA38E6E-231A-4931-8D41-F0AB4B9D3DFD}">
      <dgm:prSet/>
      <dgm:spPr/>
      <dgm:t>
        <a:bodyPr/>
        <a:lstStyle/>
        <a:p>
          <a:endParaRPr lang="en-US"/>
        </a:p>
      </dgm:t>
    </dgm:pt>
    <dgm:pt modelId="{8E28D314-8140-4178-8AAD-FB0D38EE81C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Citizens that live around the river can easily get sick.</a:t>
          </a:r>
        </a:p>
      </dgm:t>
    </dgm:pt>
    <dgm:pt modelId="{FB89B6AF-7CE9-453B-AECA-A386E71380D4}" type="parTrans" cxnId="{72C5F3E7-D199-4B5F-9560-2DA59E421ACD}">
      <dgm:prSet/>
      <dgm:spPr/>
      <dgm:t>
        <a:bodyPr/>
        <a:lstStyle/>
        <a:p>
          <a:endParaRPr lang="id-ID"/>
        </a:p>
      </dgm:t>
    </dgm:pt>
    <dgm:pt modelId="{47AF3014-2AA6-4D3C-AF79-D6298D343373}" type="sibTrans" cxnId="{72C5F3E7-D199-4B5F-9560-2DA59E421ACD}">
      <dgm:prSet/>
      <dgm:spPr/>
      <dgm:t>
        <a:bodyPr/>
        <a:lstStyle/>
        <a:p>
          <a:endParaRPr lang="id-ID"/>
        </a:p>
      </dgm:t>
    </dgm:pt>
    <dgm:pt modelId="{E99789B3-EDE8-4F0D-926F-65C6146979CA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We knew government already has a real action to make and keep the river clean.</a:t>
          </a:r>
        </a:p>
      </dgm:t>
    </dgm:pt>
    <dgm:pt modelId="{D9F566F6-A64E-4630-A2EF-6A3FE7A92AC5}" type="sibTrans" cxnId="{280756FE-324D-4A82-9FB0-2A911D7F99C8}">
      <dgm:prSet/>
      <dgm:spPr/>
      <dgm:t>
        <a:bodyPr/>
        <a:lstStyle/>
        <a:p>
          <a:endParaRPr lang="en-US"/>
        </a:p>
      </dgm:t>
    </dgm:pt>
    <dgm:pt modelId="{91B8A9D1-533B-4732-9287-9A15D3BB554D}" type="parTrans" cxnId="{280756FE-324D-4A82-9FB0-2A911D7F99C8}">
      <dgm:prSet/>
      <dgm:spPr/>
      <dgm:t>
        <a:bodyPr/>
        <a:lstStyle/>
        <a:p>
          <a:endParaRPr lang="en-US"/>
        </a:p>
      </dgm:t>
    </dgm:pt>
    <dgm:pt modelId="{8A8FB624-6916-48D4-B8B0-38A2571F933C}" type="pres">
      <dgm:prSet presAssocID="{42D6B8A8-4500-4A81-BA83-6DFB50E10EE4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3C2D733B-02BC-41F0-A783-46361C93EC72}" type="pres">
      <dgm:prSet presAssocID="{42D6B8A8-4500-4A81-BA83-6DFB50E10EE4}" presName="Background" presStyleLbl="bgImgPlace1" presStyleIdx="0" presStyleCnt="1" custScaleY="168220" custLinFactNeighborX="1592" custLinFactNeighborY="-539"/>
      <dgm:spPr/>
    </dgm:pt>
    <dgm:pt modelId="{CE669B6A-ADA1-44C2-BC3B-EC6135DB404B}" type="pres">
      <dgm:prSet presAssocID="{42D6B8A8-4500-4A81-BA83-6DFB50E10EE4}" presName="ParentText1" presStyleLbl="revTx" presStyleIdx="0" presStyleCnt="2" custScaleY="128437">
        <dgm:presLayoutVars>
          <dgm:chMax val="0"/>
          <dgm:chPref val="0"/>
          <dgm:bulletEnabled val="1"/>
        </dgm:presLayoutVars>
      </dgm:prSet>
      <dgm:spPr/>
    </dgm:pt>
    <dgm:pt modelId="{F6A531D4-FA32-437D-B7A3-03B558C52C82}" type="pres">
      <dgm:prSet presAssocID="{42D6B8A8-4500-4A81-BA83-6DFB50E10EE4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D2D685D1-CE30-47CE-B4D7-BBDF8A721D48}" type="pres">
      <dgm:prSet presAssocID="{42D6B8A8-4500-4A81-BA83-6DFB50E10EE4}" presName="Plus" presStyleLbl="alignNode1" presStyleIdx="0" presStyleCnt="2" custLinFactNeighborX="-424" custLinFactNeighborY="-31247"/>
      <dgm:spPr/>
    </dgm:pt>
    <dgm:pt modelId="{CDF6700B-0714-4FDA-9B18-E1D7C0B04EA4}" type="pres">
      <dgm:prSet presAssocID="{42D6B8A8-4500-4A81-BA83-6DFB50E10EE4}" presName="Minus" presStyleLbl="alignNode1" presStyleIdx="1" presStyleCnt="2"/>
      <dgm:spPr/>
    </dgm:pt>
    <dgm:pt modelId="{7D484E9A-2D9E-4BA1-AEEA-C93A2A6374BC}" type="pres">
      <dgm:prSet presAssocID="{42D6B8A8-4500-4A81-BA83-6DFB50E10EE4}" presName="Divider" presStyleLbl="parChTrans1D1" presStyleIdx="0" presStyleCnt="1" custScaleX="2000000" custScaleY="187190"/>
      <dgm:spPr/>
    </dgm:pt>
  </dgm:ptLst>
  <dgm:cxnLst>
    <dgm:cxn modelId="{09BC1B0E-1509-4F15-BA81-8600FB75E7D2}" type="presOf" srcId="{EFB676FE-B253-4B79-9941-95C779833A93}" destId="{CE669B6A-ADA1-44C2-BC3B-EC6135DB404B}" srcOrd="0" destOrd="2" presId="urn:microsoft.com/office/officeart/2009/3/layout/PlusandMinus"/>
    <dgm:cxn modelId="{21A89F15-0CFC-4B2F-BFB3-05F8F6B3AE9B}" type="presOf" srcId="{8E28D314-8140-4178-8AAD-FB0D38EE81C2}" destId="{F6A531D4-FA32-437D-B7A3-03B558C52C82}" srcOrd="0" destOrd="2" presId="urn:microsoft.com/office/officeart/2009/3/layout/PlusandMinus"/>
    <dgm:cxn modelId="{04B7FC5B-447F-4611-BB7E-100134520D4E}" type="presOf" srcId="{C75F6DA8-4871-4ADF-98C6-C1E87E64F914}" destId="{F6A531D4-FA32-437D-B7A3-03B558C52C82}" srcOrd="0" destOrd="0" presId="urn:microsoft.com/office/officeart/2009/3/layout/PlusandMinus"/>
    <dgm:cxn modelId="{E9459842-1FB9-49CD-A54F-E29E13771B8D}" srcId="{42D6B8A8-4500-4A81-BA83-6DFB50E10EE4}" destId="{C75F6DA8-4871-4ADF-98C6-C1E87E64F914}" srcOrd="1" destOrd="0" parTransId="{A7181FB3-62E6-4D7F-B8AA-6C255DAE5ACB}" sibTransId="{B434C8E0-F3FB-471C-A3D9-AB482D0FDDCE}"/>
    <dgm:cxn modelId="{BAC90C65-C573-43F9-99F6-C76618CD16D3}" type="presOf" srcId="{E99789B3-EDE8-4F0D-926F-65C6146979CA}" destId="{CE669B6A-ADA1-44C2-BC3B-EC6135DB404B}" srcOrd="0" destOrd="1" presId="urn:microsoft.com/office/officeart/2009/3/layout/PlusandMinus"/>
    <dgm:cxn modelId="{7BA38E6E-231A-4931-8D41-F0AB4B9D3DFD}" srcId="{C75F6DA8-4871-4ADF-98C6-C1E87E64F914}" destId="{005FFE69-0216-4045-9AF4-356E692ADB91}" srcOrd="0" destOrd="0" parTransId="{AC9FC1EE-FABD-4DC8-8B76-FCAF96099B01}" sibTransId="{24A59D18-52DC-46EE-92C1-04D059A9CD11}"/>
    <dgm:cxn modelId="{B6E50775-AB4E-4311-93A0-121DE791B063}" srcId="{42D6B8A8-4500-4A81-BA83-6DFB50E10EE4}" destId="{75FC904B-5024-420A-92F1-A8D8A53A3537}" srcOrd="0" destOrd="0" parTransId="{8A37D698-9598-4618-9B40-6A03BEB8E6FD}" sibTransId="{B9F90F36-BB36-4291-AB74-8D098F1326DF}"/>
    <dgm:cxn modelId="{40A73E88-6CA9-424F-8BD9-100BF4356363}" srcId="{75FC904B-5024-420A-92F1-A8D8A53A3537}" destId="{EFB676FE-B253-4B79-9941-95C779833A93}" srcOrd="1" destOrd="0" parTransId="{24CA3034-D735-44A4-9415-DBDD9455B498}" sibTransId="{A2275ED2-7432-4447-9F00-13A0E35AE437}"/>
    <dgm:cxn modelId="{C41E99AA-723E-440A-9801-331BAEBC88F5}" type="presOf" srcId="{42D6B8A8-4500-4A81-BA83-6DFB50E10EE4}" destId="{8A8FB624-6916-48D4-B8B0-38A2571F933C}" srcOrd="0" destOrd="0" presId="urn:microsoft.com/office/officeart/2009/3/layout/PlusandMinus"/>
    <dgm:cxn modelId="{AA05A7B6-72D8-41C5-816B-5D2F92E341DE}" type="presOf" srcId="{75FC904B-5024-420A-92F1-A8D8A53A3537}" destId="{CE669B6A-ADA1-44C2-BC3B-EC6135DB404B}" srcOrd="0" destOrd="0" presId="urn:microsoft.com/office/officeart/2009/3/layout/PlusandMinus"/>
    <dgm:cxn modelId="{26A741BF-429E-4D0B-B8A7-E166728B770A}" type="presOf" srcId="{005FFE69-0216-4045-9AF4-356E692ADB91}" destId="{F6A531D4-FA32-437D-B7A3-03B558C52C82}" srcOrd="0" destOrd="1" presId="urn:microsoft.com/office/officeart/2009/3/layout/PlusandMinus"/>
    <dgm:cxn modelId="{72C5F3E7-D199-4B5F-9560-2DA59E421ACD}" srcId="{C75F6DA8-4871-4ADF-98C6-C1E87E64F914}" destId="{8E28D314-8140-4178-8AAD-FB0D38EE81C2}" srcOrd="1" destOrd="0" parTransId="{FB89B6AF-7CE9-453B-AECA-A386E71380D4}" sibTransId="{47AF3014-2AA6-4D3C-AF79-D6298D343373}"/>
    <dgm:cxn modelId="{280756FE-324D-4A82-9FB0-2A911D7F99C8}" srcId="{75FC904B-5024-420A-92F1-A8D8A53A3537}" destId="{E99789B3-EDE8-4F0D-926F-65C6146979CA}" srcOrd="0" destOrd="0" parTransId="{91B8A9D1-533B-4732-9287-9A15D3BB554D}" sibTransId="{D9F566F6-A64E-4630-A2EF-6A3FE7A92AC5}"/>
    <dgm:cxn modelId="{B48981C8-9BFD-4FEF-9C58-2800C290BC66}" type="presParOf" srcId="{8A8FB624-6916-48D4-B8B0-38A2571F933C}" destId="{3C2D733B-02BC-41F0-A783-46361C93EC72}" srcOrd="0" destOrd="0" presId="urn:microsoft.com/office/officeart/2009/3/layout/PlusandMinus"/>
    <dgm:cxn modelId="{6F1E48DD-2AD0-4185-AE01-5447AD7F4E3C}" type="presParOf" srcId="{8A8FB624-6916-48D4-B8B0-38A2571F933C}" destId="{CE669B6A-ADA1-44C2-BC3B-EC6135DB404B}" srcOrd="1" destOrd="0" presId="urn:microsoft.com/office/officeart/2009/3/layout/PlusandMinus"/>
    <dgm:cxn modelId="{DAA028D9-6C26-4081-8862-2E67754DE697}" type="presParOf" srcId="{8A8FB624-6916-48D4-B8B0-38A2571F933C}" destId="{F6A531D4-FA32-437D-B7A3-03B558C52C82}" srcOrd="2" destOrd="0" presId="urn:microsoft.com/office/officeart/2009/3/layout/PlusandMinus"/>
    <dgm:cxn modelId="{D64E1AF0-034B-4E02-AFD3-096F585DAE95}" type="presParOf" srcId="{8A8FB624-6916-48D4-B8B0-38A2571F933C}" destId="{D2D685D1-CE30-47CE-B4D7-BBDF8A721D48}" srcOrd="3" destOrd="0" presId="urn:microsoft.com/office/officeart/2009/3/layout/PlusandMinus"/>
    <dgm:cxn modelId="{485424B2-F86A-4367-A74E-87AF795E7AB3}" type="presParOf" srcId="{8A8FB624-6916-48D4-B8B0-38A2571F933C}" destId="{CDF6700B-0714-4FDA-9B18-E1D7C0B04EA4}" srcOrd="4" destOrd="0" presId="urn:microsoft.com/office/officeart/2009/3/layout/PlusandMinus"/>
    <dgm:cxn modelId="{F19BCFBD-8049-4910-9C1D-AF1C2DA2BA48}" type="presParOf" srcId="{8A8FB624-6916-48D4-B8B0-38A2571F933C}" destId="{7D484E9A-2D9E-4BA1-AEEA-C93A2A6374BC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426DC-FED1-4743-BC37-B0F8790660FF}">
      <dsp:nvSpPr>
        <dsp:cNvPr id="0" name=""/>
        <dsp:cNvSpPr/>
      </dsp:nvSpPr>
      <dsp:spPr>
        <a:xfrm rot="5400000">
          <a:off x="-425518" y="429145"/>
          <a:ext cx="2836791" cy="19857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>
              <a:solidFill>
                <a:schemeClr val="bg1"/>
              </a:solidFill>
            </a:rPr>
            <a:t>Inquiry Process (Generating ideas</a:t>
          </a:r>
          <a:r>
            <a:rPr lang="id-ID" sz="2000" b="1" kern="1200" dirty="0"/>
            <a:t>)</a:t>
          </a:r>
          <a:endParaRPr lang="en-US" sz="2000" b="1" kern="1200" dirty="0"/>
        </a:p>
      </dsp:txBody>
      <dsp:txXfrm rot="-5400000">
        <a:off x="1" y="996503"/>
        <a:ext cx="1985754" cy="851037"/>
      </dsp:txXfrm>
    </dsp:sp>
    <dsp:sp modelId="{291B34A0-37C8-4C01-B724-2A28804723D2}">
      <dsp:nvSpPr>
        <dsp:cNvPr id="0" name=""/>
        <dsp:cNvSpPr/>
      </dsp:nvSpPr>
      <dsp:spPr>
        <a:xfrm rot="5400000">
          <a:off x="4408119" y="-2418738"/>
          <a:ext cx="1843914" cy="66886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500" i="0" kern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Research</a:t>
          </a:r>
          <a:r>
            <a:rPr lang="id-ID" sz="2500" i="0" kern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ed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Get the data after visited the </a:t>
          </a:r>
          <a:r>
            <a:rPr lang="en-US" sz="2500" kern="1200" dirty="0" err="1"/>
            <a:t>Krukut</a:t>
          </a:r>
          <a:r>
            <a:rPr lang="en-US" sz="2500" kern="1200" dirty="0"/>
            <a:t> river and </a:t>
          </a:r>
          <a:r>
            <a:rPr lang="en-US" sz="2500" kern="1200" dirty="0" err="1"/>
            <a:t>Dinas</a:t>
          </a:r>
          <a:r>
            <a:rPr lang="en-US" sz="2500" kern="1200" dirty="0"/>
            <a:t> </a:t>
          </a:r>
          <a:r>
            <a:rPr lang="en-US" sz="2500" kern="1200" dirty="0" err="1"/>
            <a:t>Lingkungan</a:t>
          </a:r>
          <a:r>
            <a:rPr lang="en-US" sz="2500" kern="1200" dirty="0"/>
            <a:t> </a:t>
          </a:r>
          <a:r>
            <a:rPr lang="en-US" sz="2500" kern="1200" dirty="0" err="1"/>
            <a:t>Hidup</a:t>
          </a:r>
          <a:endParaRPr lang="en-ID" sz="2500" i="0" kern="1200" dirty="0">
            <a:solidFill>
              <a:schemeClr val="dk1"/>
            </a:solidFill>
            <a:latin typeface="Century Gothic"/>
            <a:ea typeface="Century Gothic"/>
            <a:cs typeface="Century Gothic"/>
            <a:sym typeface="Century Gothic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Science Experiment</a:t>
          </a:r>
          <a:endParaRPr lang="en-ID" sz="2500" i="0" kern="1200" dirty="0">
            <a:solidFill>
              <a:schemeClr val="dk1"/>
            </a:solidFill>
            <a:latin typeface="Century Gothic"/>
            <a:ea typeface="Century Gothic"/>
            <a:cs typeface="Century Gothic"/>
            <a:sym typeface="Century Gothic"/>
          </a:endParaRPr>
        </a:p>
      </dsp:txBody>
      <dsp:txXfrm rot="-5400000">
        <a:off x="1985754" y="93639"/>
        <a:ext cx="6598632" cy="1663890"/>
      </dsp:txXfrm>
    </dsp:sp>
    <dsp:sp modelId="{3B3DD483-66D9-471C-A97F-ED28A7321B6C}">
      <dsp:nvSpPr>
        <dsp:cNvPr id="0" name=""/>
        <dsp:cNvSpPr/>
      </dsp:nvSpPr>
      <dsp:spPr>
        <a:xfrm rot="5400000">
          <a:off x="-425518" y="2984495"/>
          <a:ext cx="2836791" cy="19857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schemeClr val="bg1"/>
              </a:solidFill>
            </a:rPr>
            <a:t>Reflection of the learner profiles</a:t>
          </a:r>
          <a:endParaRPr lang="en-US" sz="2000" b="1" kern="1200" dirty="0">
            <a:solidFill>
              <a:schemeClr val="bg1"/>
            </a:solidFill>
          </a:endParaRPr>
        </a:p>
      </dsp:txBody>
      <dsp:txXfrm rot="-5400000">
        <a:off x="1" y="3551853"/>
        <a:ext cx="1985754" cy="851037"/>
      </dsp:txXfrm>
    </dsp:sp>
    <dsp:sp modelId="{34C3D7E6-C8BA-4D00-BB91-C00827CD4727}">
      <dsp:nvSpPr>
        <dsp:cNvPr id="0" name=""/>
        <dsp:cNvSpPr/>
      </dsp:nvSpPr>
      <dsp:spPr>
        <a:xfrm rot="5400000">
          <a:off x="4408119" y="136611"/>
          <a:ext cx="1843914" cy="66886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200"/>
            <a:buFont typeface="Arial"/>
            <a:buNone/>
          </a:pP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Inquirer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Thinker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Risktaker</a:t>
          </a:r>
        </a:p>
      </dsp:txBody>
      <dsp:txXfrm rot="-5400000">
        <a:off x="1985754" y="2648988"/>
        <a:ext cx="6598632" cy="1663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A02AD-240C-4C63-AEC2-DA2712D91F27}">
      <dsp:nvSpPr>
        <dsp:cNvPr id="0" name=""/>
        <dsp:cNvSpPr/>
      </dsp:nvSpPr>
      <dsp:spPr>
        <a:xfrm rot="5400000">
          <a:off x="-363273" y="369132"/>
          <a:ext cx="2421820" cy="16952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ID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Describe (what happened</a:t>
          </a:r>
          <a:r>
            <a:rPr lang="id-ID" sz="2000" b="1" i="0" kern="120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rPr>
            <a:t>)</a:t>
          </a:r>
          <a:endParaRPr lang="id-ID" sz="2000" b="1" kern="1200" dirty="0">
            <a:solidFill>
              <a:schemeClr val="bg1"/>
            </a:solidFill>
          </a:endParaRPr>
        </a:p>
      </dsp:txBody>
      <dsp:txXfrm rot="-5400000">
        <a:off x="0" y="853496"/>
        <a:ext cx="1695274" cy="726546"/>
      </dsp:txXfrm>
    </dsp:sp>
    <dsp:sp modelId="{A657036E-0E2A-4D3C-B94C-3483E38B8271}">
      <dsp:nvSpPr>
        <dsp:cNvPr id="0" name=""/>
        <dsp:cNvSpPr/>
      </dsp:nvSpPr>
      <dsp:spPr>
        <a:xfrm rot="5400000">
          <a:off x="4463319" y="-2762185"/>
          <a:ext cx="1575011" cy="71111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800" i="0" kern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Accepted feedback </a:t>
          </a:r>
          <a:endParaRPr lang="id-ID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800" i="0" kern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Connected science fact with the social life</a:t>
          </a:r>
          <a:endParaRPr lang="id-ID" sz="2800" kern="1200" dirty="0"/>
        </a:p>
      </dsp:txBody>
      <dsp:txXfrm rot="-5400000">
        <a:off x="1695274" y="82746"/>
        <a:ext cx="7034215" cy="1421239"/>
      </dsp:txXfrm>
    </dsp:sp>
    <dsp:sp modelId="{AEFF108D-1E4A-48F4-A692-AFDDB77293BE}">
      <dsp:nvSpPr>
        <dsp:cNvPr id="0" name=""/>
        <dsp:cNvSpPr/>
      </dsp:nvSpPr>
      <dsp:spPr>
        <a:xfrm rot="5400000">
          <a:off x="-363273" y="2507173"/>
          <a:ext cx="2421820" cy="16952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ID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Express feeling</a:t>
          </a:r>
          <a:r>
            <a:rPr lang="id-ID" sz="2800" b="1" kern="1200" dirty="0">
              <a:solidFill>
                <a:schemeClr val="bg1"/>
              </a:solidFill>
            </a:rPr>
            <a:t> </a:t>
          </a:r>
        </a:p>
      </dsp:txBody>
      <dsp:txXfrm rot="-5400000">
        <a:off x="0" y="2991537"/>
        <a:ext cx="1695274" cy="726546"/>
      </dsp:txXfrm>
    </dsp:sp>
    <dsp:sp modelId="{69667213-C941-478E-8458-9BF716E55431}">
      <dsp:nvSpPr>
        <dsp:cNvPr id="0" name=""/>
        <dsp:cNvSpPr/>
      </dsp:nvSpPr>
      <dsp:spPr>
        <a:xfrm rot="5400000">
          <a:off x="4463733" y="-624558"/>
          <a:ext cx="1574183" cy="71111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3200" i="0" kern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Challenging</a:t>
          </a:r>
          <a:r>
            <a:rPr lang="id-ID" sz="3200" i="0" kern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 (Blended POI)</a:t>
          </a:r>
          <a:endParaRPr lang="id-ID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i="0" kern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Interesting and fun</a:t>
          </a:r>
          <a:r>
            <a:rPr lang="id-ID" sz="3200" i="0" kern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 (experiences)</a:t>
          </a:r>
          <a:endParaRPr lang="id-ID" sz="3200" kern="1200" dirty="0"/>
        </a:p>
      </dsp:txBody>
      <dsp:txXfrm rot="-5400000">
        <a:off x="1695275" y="2220745"/>
        <a:ext cx="7034256" cy="14204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D733B-02BC-41F0-A783-46361C93EC72}">
      <dsp:nvSpPr>
        <dsp:cNvPr id="0" name=""/>
        <dsp:cNvSpPr/>
      </dsp:nvSpPr>
      <dsp:spPr>
        <a:xfrm>
          <a:off x="633072" y="466382"/>
          <a:ext cx="5303520" cy="461061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69B6A-ADA1-44C2-BC3B-EC6135DB404B}">
      <dsp:nvSpPr>
        <dsp:cNvPr id="0" name=""/>
        <dsp:cNvSpPr/>
      </dsp:nvSpPr>
      <dsp:spPr>
        <a:xfrm>
          <a:off x="707136" y="1403207"/>
          <a:ext cx="2462784" cy="3011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Plus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We knew government already has a real action to make and keep the river clean.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The government also has a plan to work together with Japan.</a:t>
          </a:r>
          <a:r>
            <a:rPr lang="id-ID" sz="1800" kern="1200" dirty="0">
              <a:solidFill>
                <a:schemeClr val="tx1"/>
              </a:solidFill>
            </a:rPr>
            <a:t>To make a recycling center in 2020.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707136" y="1403207"/>
        <a:ext cx="2462784" cy="3011518"/>
      </dsp:txXfrm>
    </dsp:sp>
    <dsp:sp modelId="{F6A531D4-FA32-437D-B7A3-03B558C52C82}">
      <dsp:nvSpPr>
        <dsp:cNvPr id="0" name=""/>
        <dsp:cNvSpPr/>
      </dsp:nvSpPr>
      <dsp:spPr>
        <a:xfrm>
          <a:off x="3224784" y="1736595"/>
          <a:ext cx="2462784" cy="234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Minus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Lack of citizen awareness about the cleanliness around their living.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Citizens that live around the river can easily get sick.</a:t>
          </a:r>
        </a:p>
      </dsp:txBody>
      <dsp:txXfrm>
        <a:off x="3224784" y="1736595"/>
        <a:ext cx="2462784" cy="2344743"/>
      </dsp:txXfrm>
    </dsp:sp>
    <dsp:sp modelId="{D2D685D1-CE30-47CE-B4D7-BBDF8A721D48}">
      <dsp:nvSpPr>
        <dsp:cNvPr id="0" name=""/>
        <dsp:cNvSpPr/>
      </dsp:nvSpPr>
      <dsp:spPr>
        <a:xfrm>
          <a:off x="0" y="543733"/>
          <a:ext cx="1036320" cy="1036320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6700B-0714-4FDA-9B18-E1D7C0B04EA4}">
      <dsp:nvSpPr>
        <dsp:cNvPr id="0" name=""/>
        <dsp:cNvSpPr/>
      </dsp:nvSpPr>
      <dsp:spPr>
        <a:xfrm>
          <a:off x="5120640" y="1240238"/>
          <a:ext cx="975360" cy="334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84E9A-2D9E-4BA1-AEEA-C93A2A6374BC}">
      <dsp:nvSpPr>
        <dsp:cNvPr id="0" name=""/>
        <dsp:cNvSpPr/>
      </dsp:nvSpPr>
      <dsp:spPr>
        <a:xfrm>
          <a:off x="3194608" y="765317"/>
          <a:ext cx="12192" cy="4192037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480577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6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0105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51234" y="148130"/>
            <a:ext cx="753556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2999" y="1443835"/>
            <a:ext cx="7535565" cy="5261765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53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990416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0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5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576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53074F12-AA26-4AC8-9962-C36BB8F32554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700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456821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99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660" r:id="rId12"/>
  </p:sldLayoutIdLst>
  <p:hf sldNum="0" hdr="0" ftr="0" dt="0"/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0" pos="1386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483" y="315623"/>
            <a:ext cx="7479834" cy="132894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Trash below water has impact to organism and their habitat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031581"/>
            <a:ext cx="7543800" cy="534670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>
              <a:buNone/>
            </a:pP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Members	: </a:t>
            </a:r>
            <a:r>
              <a:rPr lang="en-US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Farrel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, Abram, </a:t>
            </a:r>
            <a:r>
              <a:rPr lang="en-US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Dinda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, Zachry, </a:t>
            </a:r>
            <a:r>
              <a:rPr lang="en-US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Rasya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Mentors	: Ms. </a:t>
            </a:r>
            <a:r>
              <a:rPr lang="en-US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Riani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, Mr. Adi S, Ms. Fanny, Ms. </a:t>
            </a:r>
            <a:r>
              <a:rPr lang="en-US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Ulfah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buNone/>
            </a:pPr>
            <a:endParaRPr lang="en-US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endParaRPr lang="en-US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endParaRPr lang="en-US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 descr="ib-world-school-logo-2-colou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5999" y="5546933"/>
            <a:ext cx="1295400" cy="1196988"/>
          </a:xfrm>
          <a:prstGeom prst="rect">
            <a:avLst/>
          </a:prstGeom>
        </p:spPr>
      </p:pic>
      <p:pic>
        <p:nvPicPr>
          <p:cNvPr id="9" name="Picture 8" descr="C:\Users\dina_anggraini\AppData\Local\Microsoft\Windows\INetCache\Content.Word\logo tanpa kotak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317" y="5452235"/>
            <a:ext cx="1143000" cy="1304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5F00BA-9C15-4D68-99E7-2210300243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00" t="15376" r="12037" b="11955"/>
          <a:stretch/>
        </p:blipFill>
        <p:spPr>
          <a:xfrm>
            <a:off x="6133" y="1467"/>
            <a:ext cx="1380067" cy="1328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A605D2-DBD2-4C5C-BC91-75B295EFDF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38" t="7746" r="11966" b="20747"/>
          <a:stretch/>
        </p:blipFill>
        <p:spPr>
          <a:xfrm>
            <a:off x="391212" y="3059210"/>
            <a:ext cx="1608667" cy="21886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02756A-B0B3-4E66-B6D3-C43F62F934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597" t="19639" r="18301" b="28556"/>
          <a:stretch/>
        </p:blipFill>
        <p:spPr>
          <a:xfrm>
            <a:off x="5677303" y="2984231"/>
            <a:ext cx="1422400" cy="22536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4243EF-75A3-44AE-B765-1475433C2F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228" t="18766" r="13708" b="32840"/>
          <a:stretch/>
        </p:blipFill>
        <p:spPr>
          <a:xfrm>
            <a:off x="7241702" y="3008708"/>
            <a:ext cx="1574800" cy="22047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904FDA-6330-44B4-A108-1B1F714BE4A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458" t="7901" r="25437" b="40988"/>
          <a:stretch/>
        </p:blipFill>
        <p:spPr>
          <a:xfrm>
            <a:off x="3969933" y="3018961"/>
            <a:ext cx="1597211" cy="22189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8B5351-F56D-4921-8808-99F7B39F982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4568" b="20926"/>
          <a:stretch/>
        </p:blipFill>
        <p:spPr>
          <a:xfrm>
            <a:off x="2141878" y="3018961"/>
            <a:ext cx="1699470" cy="225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24FBC-6307-4F4B-AB34-C8C8C63C5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05000" y="314347"/>
            <a:ext cx="5029200" cy="6762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/>
              <a:t>KARINDA TRASH BANK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03844-DA9F-4A25-81CF-830C5B0C91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3" y="1643073"/>
            <a:ext cx="4254472" cy="3190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782E7E-64C0-49B4-8A67-B884649288B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164" y="2514600"/>
            <a:ext cx="4025870" cy="3419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385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5A5BA-E77B-41E5-8C2C-A5E30416F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24" y="87342"/>
            <a:ext cx="6658276" cy="731520"/>
          </a:xfrm>
        </p:spPr>
        <p:txBody>
          <a:bodyPr>
            <a:normAutofit fontScale="90000"/>
          </a:bodyPr>
          <a:lstStyle/>
          <a:p>
            <a:pPr algn="ctr"/>
            <a:r>
              <a:rPr lang="en-ID" sz="4400" b="1" dirty="0">
                <a:solidFill>
                  <a:srgbClr val="0070C0"/>
                </a:solidFill>
              </a:rPr>
              <a:t>OUR EXPERIMENT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CB672F-A702-4EDF-B0AB-59A6DEDDE29D}"/>
              </a:ext>
            </a:extLst>
          </p:cNvPr>
          <p:cNvSpPr txBox="1"/>
          <p:nvPr/>
        </p:nvSpPr>
        <p:spPr>
          <a:xfrm>
            <a:off x="118627" y="830609"/>
            <a:ext cx="4290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400" b="1" dirty="0"/>
              <a:t>Water Hyacinth</a:t>
            </a:r>
          </a:p>
        </p:txBody>
      </p:sp>
      <p:pic>
        <p:nvPicPr>
          <p:cNvPr id="2050" name="Picture 2" descr="http://aljabrgrade5.weebly.com/uploads/2/6/3/5/26358122/whatsapp-image-2019-03-15-at-14-48-50-1_orig.jpeg">
            <a:extLst>
              <a:ext uri="{FF2B5EF4-FFF2-40B4-BE49-F238E27FC236}">
                <a16:creationId xmlns:a16="http://schemas.microsoft.com/office/drawing/2014/main" id="{5D5E54FC-0CE8-4384-B355-DAD90F17A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92" y="274350"/>
            <a:ext cx="1836431" cy="37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ljabrgrade5.weebly.com/uploads/2/6/3/5/26358122/whatsapp-image-2019-03-15-at-14-48-50_orig.jpeg">
            <a:extLst>
              <a:ext uri="{FF2B5EF4-FFF2-40B4-BE49-F238E27FC236}">
                <a16:creationId xmlns:a16="http://schemas.microsoft.com/office/drawing/2014/main" id="{DDA4301D-F8A6-40C3-97D1-E7CA0D96A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661" y="3337560"/>
            <a:ext cx="1663949" cy="342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ljabrgrade5.weebly.com/uploads/2/6/3/5/26358122/whatsapp-image-2019-03-15-at-14-48-47_orig.jpeg">
            <a:extLst>
              <a:ext uri="{FF2B5EF4-FFF2-40B4-BE49-F238E27FC236}">
                <a16:creationId xmlns:a16="http://schemas.microsoft.com/office/drawing/2014/main" id="{0F93C7AF-85B2-4884-B246-8080AE793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130" y="843861"/>
            <a:ext cx="1663949" cy="342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eceng gondok">
            <a:extLst>
              <a:ext uri="{FF2B5EF4-FFF2-40B4-BE49-F238E27FC236}">
                <a16:creationId xmlns:a16="http://schemas.microsoft.com/office/drawing/2014/main" id="{7701DBE4-48AA-4DCD-BF5B-FF060DCDF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7" y="1937895"/>
            <a:ext cx="4082312" cy="46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819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23065E-AECD-4765-A91B-526D1CEEB46A}"/>
              </a:ext>
            </a:extLst>
          </p:cNvPr>
          <p:cNvSpPr txBox="1"/>
          <p:nvPr/>
        </p:nvSpPr>
        <p:spPr>
          <a:xfrm>
            <a:off x="304800" y="4572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800" b="1" dirty="0"/>
              <a:t>Water Filtration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6061AF6-EFFB-47C5-AE89-F81E9D9F7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87" y="1523999"/>
            <a:ext cx="3287613" cy="50318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4B889A-261D-460F-A839-74CAA2144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4723" y="2491276"/>
            <a:ext cx="3763354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16B0F7-BACF-4394-A740-1B0C164F55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10116" y="3714884"/>
            <a:ext cx="407696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34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571500" y="234462"/>
            <a:ext cx="8001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40"/>
              <a:buFont typeface="Arial"/>
              <a:buNone/>
            </a:pPr>
            <a:r>
              <a:rPr lang="en-US" sz="3240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Sets learning goals and success criteria</a:t>
            </a:r>
            <a:endParaRPr lang="en-US" sz="3240" cap="none" dirty="0">
              <a:solidFill>
                <a:srgbClr val="0070C0"/>
              </a:solidFill>
            </a:endParaRPr>
          </a:p>
        </p:txBody>
      </p:sp>
      <p:graphicFrame>
        <p:nvGraphicFramePr>
          <p:cNvPr id="144" name="Google Shape;144;p19"/>
          <p:cNvGraphicFramePr/>
          <p:nvPr>
            <p:extLst>
              <p:ext uri="{D42A27DB-BD31-4B8C-83A1-F6EECF244321}">
                <p14:modId xmlns:p14="http://schemas.microsoft.com/office/powerpoint/2010/main" val="526977521"/>
              </p:ext>
            </p:extLst>
          </p:nvPr>
        </p:nvGraphicFramePr>
        <p:xfrm>
          <a:off x="457200" y="1905000"/>
          <a:ext cx="8229600" cy="398595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12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3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 u="none" strike="noStrike" cap="none"/>
                        <a:t>Learning Goals</a:t>
                      </a:r>
                      <a:endParaRPr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 u="none" strike="noStrike" cap="none" dirty="0"/>
                        <a:t>Success Criteria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75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800" b="1" dirty="0"/>
                        <a:t>Identify how the organism relies on habitat below water with effected environment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dirty="0">
                          <a:sym typeface="Century Gothic"/>
                        </a:rPr>
                        <a:t>We are able to identify how citizens work on their ways to make their environment clean.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75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800" b="1" dirty="0"/>
                        <a:t>Analyze how citizens relies on their environment, by following the rules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dirty="0">
                          <a:sym typeface="Century Gothic"/>
                        </a:rPr>
                        <a:t>We are able to analyse how government requires the citizen to implement the rules.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475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Recognize government short and long-term action to clean the river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800" dirty="0">
                          <a:sym typeface="Century Gothic"/>
                        </a:rPr>
                        <a:t>We are able to recognize </a:t>
                      </a:r>
                      <a:r>
                        <a:rPr lang="en-US" sz="1800" dirty="0"/>
                        <a:t>government short and long-term action to clean the river.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66A4EA-15CC-4228-83A2-9B3FBB325D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14445"/>
          <a:stretch/>
        </p:blipFill>
        <p:spPr>
          <a:xfrm rot="5400000">
            <a:off x="1126470" y="924479"/>
            <a:ext cx="6413702" cy="500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9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164801" y="163205"/>
            <a:ext cx="90072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en-ID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Reflects upon and modifies inquiry</a:t>
            </a:r>
            <a:endParaRPr b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8D3FDEF-2D8A-45F9-BE0A-0018AC84FD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225942"/>
              </p:ext>
            </p:extLst>
          </p:nvPr>
        </p:nvGraphicFramePr>
        <p:xfrm>
          <a:off x="164801" y="1295400"/>
          <a:ext cx="8674399" cy="5399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A10F6-FF4C-4652-958F-3D258697F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1219200"/>
          </a:xfrm>
        </p:spPr>
        <p:txBody>
          <a:bodyPr/>
          <a:lstStyle/>
          <a:p>
            <a:r>
              <a:rPr lang="en-ID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Reflects upon and modifies inquiry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E8BE475-1A2E-412D-8FCC-82571BA636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4885251"/>
              </p:ext>
            </p:extLst>
          </p:nvPr>
        </p:nvGraphicFramePr>
        <p:xfrm>
          <a:off x="168812" y="1447800"/>
          <a:ext cx="8806376" cy="4571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825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A4274-1A2D-4147-BBBF-1700019E1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864" y="-48889"/>
            <a:ext cx="7777536" cy="15240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br>
              <a:rPr lang="en-ID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Considers action on learning: </a:t>
            </a:r>
            <a:br>
              <a:rPr lang="en-ID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85B744-63C3-4F73-AB87-53C144C6677B}"/>
              </a:ext>
            </a:extLst>
          </p:cNvPr>
          <p:cNvSpPr/>
          <p:nvPr/>
        </p:nvSpPr>
        <p:spPr>
          <a:xfrm>
            <a:off x="2050739" y="2362200"/>
            <a:ext cx="2954802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Participation</a:t>
            </a:r>
            <a:endParaRPr kumimoji="0" lang="en-ID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53F4802-7F84-4896-8E2A-8300317905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3" y="3429000"/>
            <a:ext cx="4219844" cy="28121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ADC576-017A-4F55-8DC0-9CA36734B3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541" y="1475111"/>
            <a:ext cx="3786303" cy="476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22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title"/>
          </p:nvPr>
        </p:nvSpPr>
        <p:spPr>
          <a:xfrm>
            <a:off x="540928" y="-10331"/>
            <a:ext cx="7536272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en-ID" dirty="0">
                <a:latin typeface="Arial"/>
                <a:ea typeface="Arial"/>
                <a:cs typeface="Arial"/>
                <a:sym typeface="Arial"/>
              </a:rPr>
              <a:t>Self- assess</a:t>
            </a:r>
            <a:r>
              <a:rPr lang="id-ID" dirty="0"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ID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graphicFrame>
        <p:nvGraphicFramePr>
          <p:cNvPr id="171" name="Google Shape;171;p22"/>
          <p:cNvGraphicFramePr/>
          <p:nvPr>
            <p:extLst>
              <p:ext uri="{D42A27DB-BD31-4B8C-83A1-F6EECF244321}">
                <p14:modId xmlns:p14="http://schemas.microsoft.com/office/powerpoint/2010/main" val="876814207"/>
              </p:ext>
            </p:extLst>
          </p:nvPr>
        </p:nvGraphicFramePr>
        <p:xfrm>
          <a:off x="6060713" y="2194545"/>
          <a:ext cx="2743200" cy="24689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3200" dirty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Idea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Promote to the citizen that there are a lot of trash bank to help them manage the trash that they have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Persuade the citizen how to manage trash to become something useful.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1D3FBAD-4C75-492C-993C-72FA17FF3A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276407"/>
              </p:ext>
            </p:extLst>
          </p:nvPr>
        </p:nvGraphicFramePr>
        <p:xfrm>
          <a:off x="-45226" y="1513669"/>
          <a:ext cx="6096000" cy="5572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38F9-FF10-4927-96D2-24AFB7126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21930"/>
            <a:ext cx="5585741" cy="876300"/>
          </a:xfrm>
        </p:spPr>
        <p:txBody>
          <a:bodyPr>
            <a:normAutofit fontScale="90000"/>
          </a:bodyPr>
          <a:lstStyle/>
          <a:p>
            <a:r>
              <a:rPr lang="en-ID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en-ID" sz="3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Learns through inquiry</a:t>
            </a:r>
            <a:endParaRPr lang="en-ID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B168470-2476-48C0-80A6-9C992A135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519" y="1143000"/>
            <a:ext cx="8382000" cy="499110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7000"/>
              </a:lnSpc>
              <a:buNone/>
            </a:pPr>
            <a:endParaRPr lang="en-US" sz="18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endParaRPr lang="en-US" sz="18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endParaRPr lang="en-ID" sz="180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en-ID" sz="440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en-ID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596E9F-8ABF-426F-A79B-67657AA94CE1}"/>
              </a:ext>
            </a:extLst>
          </p:cNvPr>
          <p:cNvSpPr/>
          <p:nvPr/>
        </p:nvSpPr>
        <p:spPr>
          <a:xfrm>
            <a:off x="222279" y="1143000"/>
            <a:ext cx="8626961" cy="559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ID" sz="24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Transdisciplinary theme:  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The World Work (</a:t>
            </a:r>
            <a:r>
              <a:rPr lang="en-US" sz="2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impact of scientific and technological advances on society and on the environment)</a:t>
            </a:r>
          </a:p>
          <a:p>
            <a:pPr lvl="0" algn="just">
              <a:lnSpc>
                <a:spcPct val="107000"/>
              </a:lnSpc>
            </a:pPr>
            <a:endParaRPr lang="en-ID" sz="2400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en-ID" sz="24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Central Idea: </a:t>
            </a:r>
            <a:r>
              <a:rPr lang="en-ID" sz="24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“Trash below water has impact to organism and their habitat”</a:t>
            </a:r>
          </a:p>
          <a:p>
            <a:pPr lvl="0" algn="just">
              <a:lnSpc>
                <a:spcPct val="107000"/>
              </a:lnSpc>
            </a:pPr>
            <a:endParaRPr lang="en-ID" sz="2400" b="1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en-ID" sz="24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Lines of inquiry: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the organism relies on habitat below water with effected environment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citizens relies on animal habitat, by following the rules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recent technology to help clean the dirty and long river</a:t>
            </a:r>
          </a:p>
        </p:txBody>
      </p:sp>
    </p:spTree>
    <p:extLst>
      <p:ext uri="{BB962C8B-B14F-4D97-AF65-F5344CB8AC3E}">
        <p14:creationId xmlns:p14="http://schemas.microsoft.com/office/powerpoint/2010/main" val="113599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1283-CFDC-43FF-A3BB-89F48AADA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2400"/>
            <a:ext cx="4191000" cy="961804"/>
          </a:xfrm>
        </p:spPr>
        <p:txBody>
          <a:bodyPr>
            <a:noAutofit/>
          </a:bodyPr>
          <a:lstStyle/>
          <a:p>
            <a:r>
              <a:rPr lang="en-ID" sz="4400" b="1" dirty="0">
                <a:solidFill>
                  <a:srgbClr val="0070C0"/>
                </a:solidFill>
              </a:rPr>
              <a:t>Key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006DC-6506-4D80-902A-C651462A7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14204"/>
            <a:ext cx="8915400" cy="6019800"/>
          </a:xfrm>
        </p:spPr>
        <p:txBody>
          <a:bodyPr>
            <a:noAutofit/>
          </a:bodyPr>
          <a:lstStyle/>
          <a:p>
            <a:r>
              <a:rPr lang="en-ID" sz="2800" b="1" dirty="0">
                <a:solidFill>
                  <a:srgbClr val="0070C0"/>
                </a:solidFill>
              </a:rPr>
              <a:t>Form: </a:t>
            </a:r>
            <a:r>
              <a:rPr lang="en-ID" sz="2800" b="1" dirty="0">
                <a:solidFill>
                  <a:schemeClr val="tx1"/>
                </a:solidFill>
              </a:rPr>
              <a:t>What system that is use to clean the river?</a:t>
            </a:r>
          </a:p>
          <a:p>
            <a:r>
              <a:rPr lang="en-ID" sz="2800" b="1" dirty="0">
                <a:solidFill>
                  <a:srgbClr val="0070C0"/>
                </a:solidFill>
              </a:rPr>
              <a:t>Function: </a:t>
            </a:r>
            <a:r>
              <a:rPr lang="en-ID" sz="2800" b="1" dirty="0">
                <a:solidFill>
                  <a:schemeClr val="tx1"/>
                </a:solidFill>
              </a:rPr>
              <a:t>What is the function of a clean river?</a:t>
            </a:r>
          </a:p>
          <a:p>
            <a:r>
              <a:rPr lang="en-ID" sz="2800" b="1" dirty="0">
                <a:solidFill>
                  <a:srgbClr val="0070C0"/>
                </a:solidFill>
              </a:rPr>
              <a:t>Causation: </a:t>
            </a:r>
            <a:r>
              <a:rPr lang="en-ID" sz="2800" b="1" dirty="0">
                <a:solidFill>
                  <a:schemeClr val="tx1"/>
                </a:solidFill>
              </a:rPr>
              <a:t>What caused dirty river?</a:t>
            </a:r>
          </a:p>
          <a:p>
            <a:r>
              <a:rPr lang="en-ID" sz="2800" b="1" dirty="0">
                <a:solidFill>
                  <a:srgbClr val="0070C0"/>
                </a:solidFill>
              </a:rPr>
              <a:t>Change: </a:t>
            </a:r>
            <a:r>
              <a:rPr lang="en-ID" sz="2800" b="1" dirty="0">
                <a:solidFill>
                  <a:schemeClr val="tx1"/>
                </a:solidFill>
              </a:rPr>
              <a:t>How do we clean the water river?</a:t>
            </a:r>
          </a:p>
          <a:p>
            <a:r>
              <a:rPr lang="en-ID" sz="2800" b="1" dirty="0">
                <a:solidFill>
                  <a:srgbClr val="0070C0"/>
                </a:solidFill>
              </a:rPr>
              <a:t>Connection: </a:t>
            </a:r>
            <a:r>
              <a:rPr lang="en-ID" sz="2800" b="1" dirty="0">
                <a:solidFill>
                  <a:schemeClr val="tx1"/>
                </a:solidFill>
              </a:rPr>
              <a:t>how does dirty river affect people and its surrounding</a:t>
            </a:r>
          </a:p>
          <a:p>
            <a:r>
              <a:rPr lang="en-ID" sz="2800" b="1" dirty="0">
                <a:solidFill>
                  <a:srgbClr val="0070C0"/>
                </a:solidFill>
              </a:rPr>
              <a:t>Perspective: </a:t>
            </a:r>
            <a:r>
              <a:rPr lang="en-ID" sz="2800" b="1" dirty="0">
                <a:solidFill>
                  <a:schemeClr val="tx1"/>
                </a:solidFill>
              </a:rPr>
              <a:t>What are the impacts throwing trash to the river?</a:t>
            </a:r>
          </a:p>
          <a:p>
            <a:r>
              <a:rPr lang="en-ID" sz="2800" b="1" dirty="0">
                <a:solidFill>
                  <a:srgbClr val="0070C0"/>
                </a:solidFill>
              </a:rPr>
              <a:t>Responsibility: </a:t>
            </a:r>
            <a:r>
              <a:rPr lang="en-ID" sz="2800" b="1" dirty="0">
                <a:solidFill>
                  <a:schemeClr val="tx1"/>
                </a:solidFill>
              </a:rPr>
              <a:t>How to we help to make the river clean</a:t>
            </a:r>
            <a:r>
              <a:rPr lang="en-ID" sz="28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7619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1608D9-6E99-4D5F-8172-3E5DCD70F1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4" r="10170"/>
          <a:stretch/>
        </p:blipFill>
        <p:spPr>
          <a:xfrm rot="5400000">
            <a:off x="-795455" y="1518246"/>
            <a:ext cx="6019803" cy="39225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FA6479-B5F6-4F3A-9EA1-B1E0A391F8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7" r="11347"/>
          <a:stretch/>
        </p:blipFill>
        <p:spPr>
          <a:xfrm rot="5400000">
            <a:off x="3823742" y="1446495"/>
            <a:ext cx="6043961" cy="409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22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BE708-D20A-4A6E-8336-C45345C9B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09600"/>
            <a:ext cx="8623852" cy="5638800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07000"/>
              </a:lnSpc>
            </a:pPr>
            <a:r>
              <a:rPr lang="en-US" sz="26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 Knowledge:  </a:t>
            </a:r>
          </a:p>
          <a:p>
            <a:pPr marL="0" lvl="0" indent="0" algn="just">
              <a:lnSpc>
                <a:spcPct val="107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Science Invention and sustainability of the Earth’s resources (G1), Human interaction to natural habitat (G2), </a:t>
            </a:r>
          </a:p>
          <a:p>
            <a:pPr marL="0" lvl="0" indent="0" algn="just">
              <a:lnSpc>
                <a:spcPct val="107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in the Earth, Scientific knowledge, and Biodiversity.</a:t>
            </a:r>
          </a:p>
          <a:p>
            <a:pPr lvl="0" algn="just">
              <a:lnSpc>
                <a:spcPct val="107000"/>
              </a:lnSpc>
            </a:pPr>
            <a:endParaRPr lang="en-US" sz="2600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6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Quran Verses:</a:t>
            </a:r>
          </a:p>
          <a:p>
            <a:pPr marL="0" lvl="0" indent="0" algn="just">
              <a:lnSpc>
                <a:spcPct val="107000"/>
              </a:lnSpc>
              <a:buNone/>
            </a:pPr>
            <a:r>
              <a:rPr lang="en-US" sz="2600" b="1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Telah</a:t>
            </a:r>
            <a:r>
              <a:rPr lang="en-US" sz="26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tampak</a:t>
            </a:r>
            <a:r>
              <a:rPr lang="en-US" sz="26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kerusakan</a:t>
            </a:r>
            <a:r>
              <a:rPr lang="en-US" sz="26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600" b="1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darat</a:t>
            </a:r>
            <a:r>
              <a:rPr lang="en-US" sz="26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di </a:t>
            </a:r>
            <a:r>
              <a:rPr lang="en-US" sz="2600" b="1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laut</a:t>
            </a:r>
            <a:r>
              <a:rPr lang="en-US" sz="26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disebabkan</a:t>
            </a:r>
            <a:r>
              <a:rPr lang="en-US" sz="26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US" sz="26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perbuatan</a:t>
            </a:r>
            <a:r>
              <a:rPr lang="en-US" sz="26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tangan</a:t>
            </a:r>
            <a:r>
              <a:rPr lang="en-US" sz="26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manusia</a:t>
            </a:r>
            <a:r>
              <a:rPr lang="en-US" sz="26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Allah </a:t>
            </a:r>
            <a:r>
              <a:rPr lang="en-US" sz="2600" b="1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menghendaki</a:t>
            </a:r>
            <a:r>
              <a:rPr lang="en-US" sz="26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agar </a:t>
            </a:r>
            <a:r>
              <a:rPr lang="en-US" sz="2600" b="1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US" sz="26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merasakan</a:t>
            </a:r>
            <a:r>
              <a:rPr lang="en-US" sz="26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sebagian</a:t>
            </a:r>
            <a:r>
              <a:rPr lang="en-US" sz="26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6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600" b="1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akibat</a:t>
            </a:r>
            <a:r>
              <a:rPr lang="en-US" sz="26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600" b="1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perbuatan</a:t>
            </a:r>
            <a:r>
              <a:rPr lang="en-US" sz="26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US" sz="26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agar </a:t>
            </a:r>
            <a:r>
              <a:rPr lang="en-US" sz="2600" b="1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US" sz="26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kembali</a:t>
            </a:r>
            <a:r>
              <a:rPr lang="en-US" sz="26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600" b="1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6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jalan</a:t>
            </a:r>
            <a:r>
              <a:rPr lang="en-US" sz="26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600" b="1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benar</a:t>
            </a:r>
            <a:r>
              <a:rPr lang="en-US" sz="26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).” (QS. </a:t>
            </a:r>
            <a:r>
              <a:rPr lang="en-US" sz="2600" b="1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US" sz="26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-Rum 41)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960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6477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>
                <a:solidFill>
                  <a:schemeClr val="tx1"/>
                </a:solidFill>
              </a:rPr>
              <a:t>		      </a:t>
            </a:r>
            <a:r>
              <a:rPr lang="en-US" b="1" dirty="0">
                <a:solidFill>
                  <a:srgbClr val="0070C0"/>
                </a:solidFill>
              </a:rPr>
              <a:t>IB Profiles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Inquirer 														    Communicator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								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Risk-Taker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9CC134-0C0E-42F3-AAE8-2907B1D80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2209800" cy="3124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182FEC-0A92-40E1-809B-F5EBD80E1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20" y="4666000"/>
            <a:ext cx="2971800" cy="19804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249714-AB92-4A6D-BECE-292C3E1FD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82" y="1905000"/>
            <a:ext cx="3001564" cy="2251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A1C96C-A6C7-45BB-9085-038F27F7F2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81" y="1875183"/>
            <a:ext cx="2048983" cy="42122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029A5-C0F8-4C43-9A42-FCDC35EFD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468" y="138152"/>
            <a:ext cx="4866679" cy="762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ATL </a:t>
            </a:r>
            <a:r>
              <a:rPr lang="en-US" b="1" dirty="0" err="1">
                <a:solidFill>
                  <a:srgbClr val="0070C0"/>
                </a:solidFill>
              </a:rPr>
              <a:t>ATL</a:t>
            </a:r>
            <a:r>
              <a:rPr lang="en-US" b="1" dirty="0">
                <a:solidFill>
                  <a:srgbClr val="0070C0"/>
                </a:solidFill>
              </a:rPr>
              <a:t> Skills</a:t>
            </a:r>
            <a:endParaRPr lang="en-ID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04A96-FBE4-402C-A2FC-A5691FE4E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23178"/>
            <a:ext cx="86106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Research skill	</a:t>
            </a:r>
            <a:r>
              <a:rPr lang="en-US" dirty="0"/>
              <a:t>				</a:t>
            </a:r>
            <a:r>
              <a:rPr lang="en-US" b="1" dirty="0">
                <a:solidFill>
                  <a:schemeClr val="bg1"/>
                </a:solidFill>
              </a:rPr>
              <a:t>Thinking skill</a:t>
            </a:r>
            <a:endParaRPr lang="en-ID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51C387-E561-4A76-B49F-AEBB649FE1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r="15833"/>
          <a:stretch/>
        </p:blipFill>
        <p:spPr>
          <a:xfrm>
            <a:off x="237524" y="1969801"/>
            <a:ext cx="2057399" cy="28790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6264FB-DD99-4E50-9D6D-534389346A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017" y="3936848"/>
            <a:ext cx="1877543" cy="25041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AFCA20-9246-43BC-AA85-5D814B1EF1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1"/>
          <a:stretch/>
        </p:blipFill>
        <p:spPr>
          <a:xfrm>
            <a:off x="4877441" y="1893160"/>
            <a:ext cx="3117948" cy="20587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763DA1-C38E-4235-B4FB-1CC9B7F853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343400"/>
            <a:ext cx="3317185" cy="205870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3A5D952-199C-41BA-ABE8-091FA8740DE9}"/>
              </a:ext>
            </a:extLst>
          </p:cNvPr>
          <p:cNvSpPr txBox="1">
            <a:spLocks/>
          </p:cNvSpPr>
          <p:nvPr/>
        </p:nvSpPr>
        <p:spPr>
          <a:xfrm>
            <a:off x="609600" y="941478"/>
            <a:ext cx="3124200" cy="50632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6858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tx1"/>
                </a:solidFill>
              </a:rPr>
              <a:t>Research Skill</a:t>
            </a:r>
            <a:endParaRPr lang="en-ID" sz="3000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599ECC-079E-46AD-B6A7-B8A30B91FD1F}"/>
              </a:ext>
            </a:extLst>
          </p:cNvPr>
          <p:cNvSpPr txBox="1">
            <a:spLocks/>
          </p:cNvSpPr>
          <p:nvPr/>
        </p:nvSpPr>
        <p:spPr>
          <a:xfrm>
            <a:off x="5105400" y="960935"/>
            <a:ext cx="3073494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Thinking Skill</a:t>
            </a:r>
            <a:endParaRPr lang="en-ID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99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DF63BA5-8DE6-4318-8294-6A3D6C2C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27" y="-1"/>
            <a:ext cx="8699746" cy="1384265"/>
          </a:xfrm>
        </p:spPr>
        <p:txBody>
          <a:bodyPr>
            <a:normAutofit fontScale="90000"/>
          </a:bodyPr>
          <a:lstStyle/>
          <a:p>
            <a:pPr algn="ctr"/>
            <a:r>
              <a:rPr lang="en-ID" sz="4400" b="1" dirty="0">
                <a:solidFill>
                  <a:srgbClr val="0070C0"/>
                </a:solidFill>
              </a:rPr>
              <a:t>COLLABORATES TO PLAN LEARNING AND TEACHING</a:t>
            </a:r>
          </a:p>
        </p:txBody>
      </p:sp>
      <p:sp>
        <p:nvSpPr>
          <p:cNvPr id="134" name="Google Shape;134;p18"/>
          <p:cNvSpPr txBox="1">
            <a:spLocks noGrp="1"/>
          </p:cNvSpPr>
          <p:nvPr>
            <p:ph sz="half" idx="1"/>
          </p:nvPr>
        </p:nvSpPr>
        <p:spPr>
          <a:xfrm>
            <a:off x="533400" y="1509307"/>
            <a:ext cx="7890529" cy="59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F3F3F"/>
              </a:buClr>
              <a:buSzPts val="2220"/>
              <a:buNone/>
            </a:pPr>
            <a:r>
              <a:rPr lang="en-ID" sz="222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Fieldtrip to </a:t>
            </a:r>
            <a:r>
              <a:rPr lang="en-ID" sz="2220" b="1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Krukut</a:t>
            </a:r>
            <a:r>
              <a:rPr lang="en-ID" sz="222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River</a:t>
            </a:r>
            <a:endParaRPr sz="2220" b="1" i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253755-1ACE-427B-A6E3-14421165C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35" y="1965931"/>
            <a:ext cx="4017655" cy="2571729"/>
          </a:xfrm>
          <a:prstGeom prst="rect">
            <a:avLst/>
          </a:prstGeom>
        </p:spPr>
      </p:pic>
      <p:pic>
        <p:nvPicPr>
          <p:cNvPr id="1026" name="Picture 2" descr="http://aljabrgrade5.weebly.com/uploads/2/6/3/5/26358122/whatsapp-image-2019-02-22-at-10-52-33_orig.jpeg">
            <a:extLst>
              <a:ext uri="{FF2B5EF4-FFF2-40B4-BE49-F238E27FC236}">
                <a16:creationId xmlns:a16="http://schemas.microsoft.com/office/drawing/2014/main" id="{1CDD6789-DD45-4C49-8205-D409F2238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79" y="4613994"/>
            <a:ext cx="2708165" cy="193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ljabrgrade5.weebly.com/uploads/2/6/3/5/26358122/whatsapp-image-2019-02-22-at-10-52-34_1_orig.jpeg">
            <a:extLst>
              <a:ext uri="{FF2B5EF4-FFF2-40B4-BE49-F238E27FC236}">
                <a16:creationId xmlns:a16="http://schemas.microsoft.com/office/drawing/2014/main" id="{045349A5-787D-49D8-B4E6-229AF07BB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351" y="1989122"/>
            <a:ext cx="4135249" cy="254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ljabrgrade5.weebly.com/uploads/2/6/3/5/26358122/whatsapp-image-2019-02-22-at-10-52-32-1_1_orig.jpeg">
            <a:extLst>
              <a:ext uri="{FF2B5EF4-FFF2-40B4-BE49-F238E27FC236}">
                <a16:creationId xmlns:a16="http://schemas.microsoft.com/office/drawing/2014/main" id="{88D3FC4F-CB60-4C5A-8704-52614B301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098" y="4613994"/>
            <a:ext cx="3228311" cy="199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855BEA-A4F9-488E-A5DD-CEA7C65BE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4323271" cy="3962400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07948D12-EC6A-410B-98E3-8F0E4E0219BF}"/>
              </a:ext>
            </a:extLst>
          </p:cNvPr>
          <p:cNvSpPr txBox="1">
            <a:spLocks/>
          </p:cNvSpPr>
          <p:nvPr/>
        </p:nvSpPr>
        <p:spPr>
          <a:xfrm>
            <a:off x="381000" y="15240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7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en-ID" sz="3600" b="1" dirty="0">
                <a:solidFill>
                  <a:schemeClr val="tx1"/>
                </a:solidFill>
              </a:rPr>
              <a:t>Fieldtrip to </a:t>
            </a:r>
            <a:r>
              <a:rPr lang="en-ID" sz="3600" b="1" dirty="0" err="1">
                <a:solidFill>
                  <a:schemeClr val="tx1"/>
                </a:solidFill>
              </a:rPr>
              <a:t>Suku</a:t>
            </a:r>
            <a:r>
              <a:rPr lang="en-ID" sz="3600" b="1" dirty="0">
                <a:solidFill>
                  <a:schemeClr val="tx1"/>
                </a:solidFill>
              </a:rPr>
              <a:t> </a:t>
            </a:r>
            <a:r>
              <a:rPr lang="en-ID" sz="3600" b="1" dirty="0" err="1">
                <a:solidFill>
                  <a:schemeClr val="tx1"/>
                </a:solidFill>
              </a:rPr>
              <a:t>Dinas</a:t>
            </a:r>
            <a:r>
              <a:rPr lang="en-ID" sz="3600" b="1" dirty="0">
                <a:solidFill>
                  <a:schemeClr val="tx1"/>
                </a:solidFill>
              </a:rPr>
              <a:t> </a:t>
            </a:r>
            <a:r>
              <a:rPr lang="en-ID" sz="3600" b="1" dirty="0" err="1">
                <a:solidFill>
                  <a:schemeClr val="tx1"/>
                </a:solidFill>
              </a:rPr>
              <a:t>Lingkungan</a:t>
            </a:r>
            <a:r>
              <a:rPr lang="en-ID" sz="3600" b="1" dirty="0">
                <a:solidFill>
                  <a:schemeClr val="tx1"/>
                </a:solidFill>
              </a:rPr>
              <a:t> </a:t>
            </a:r>
            <a:r>
              <a:rPr lang="en-ID" sz="3600" b="1" dirty="0" err="1">
                <a:solidFill>
                  <a:schemeClr val="tx1"/>
                </a:solidFill>
              </a:rPr>
              <a:t>Hidup</a:t>
            </a:r>
            <a:endParaRPr lang="en-ID" sz="3600" b="1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CB6BA2-289A-4004-854E-55404D63A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56" b="26143"/>
          <a:stretch/>
        </p:blipFill>
        <p:spPr>
          <a:xfrm>
            <a:off x="5029200" y="1524000"/>
            <a:ext cx="3200400" cy="473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99364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0</TotalTime>
  <Words>530</Words>
  <Application>Microsoft Office PowerPoint</Application>
  <PresentationFormat>On-screen Show (4:3)</PresentationFormat>
  <Paragraphs>88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Century Schoolbook</vt:lpstr>
      <vt:lpstr>Corbel</vt:lpstr>
      <vt:lpstr>Wingdings</vt:lpstr>
      <vt:lpstr>Wingdings 3</vt:lpstr>
      <vt:lpstr>Feathered</vt:lpstr>
      <vt:lpstr>Trash below water has impact to organism and their habitat</vt:lpstr>
      <vt:lpstr> Learns through inquiry</vt:lpstr>
      <vt:lpstr>Key Concept</vt:lpstr>
      <vt:lpstr>PowerPoint Presentation</vt:lpstr>
      <vt:lpstr>PowerPoint Presentation</vt:lpstr>
      <vt:lpstr>         IB Profiles  Inquirer                   Communicator                 Risk-Taker  </vt:lpstr>
      <vt:lpstr>ATL ATL Skills</vt:lpstr>
      <vt:lpstr>COLLABORATES TO PLAN LEARNING AND TEACHING</vt:lpstr>
      <vt:lpstr>PowerPoint Presentation</vt:lpstr>
      <vt:lpstr>PowerPoint Presentation</vt:lpstr>
      <vt:lpstr>OUR EXPERIMENT</vt:lpstr>
      <vt:lpstr>PowerPoint Presentation</vt:lpstr>
      <vt:lpstr>Sets learning goals and success criteria</vt:lpstr>
      <vt:lpstr>PowerPoint Presentation</vt:lpstr>
      <vt:lpstr>Reflects upon and modifies inquiry</vt:lpstr>
      <vt:lpstr>Reflects upon and modifies inquiry</vt:lpstr>
      <vt:lpstr> Considers action on learning:  </vt:lpstr>
      <vt:lpstr>Self- assesses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2018-04-10T03:48:00Z</dcterms:created>
  <dcterms:modified xsi:type="dcterms:W3CDTF">2019-04-09T05:03:46Z</dcterms:modified>
</cp:coreProperties>
</file>