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7" r:id="rId4"/>
    <p:sldId id="258" r:id="rId5"/>
    <p:sldId id="259" r:id="rId6"/>
    <p:sldId id="260" r:id="rId7"/>
    <p:sldId id="26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4996" autoAdjust="0"/>
    <p:restoredTop sz="94707" autoAdjust="0"/>
  </p:normalViewPr>
  <p:slideViewPr>
    <p:cSldViewPr snapToGrid="0">
      <p:cViewPr varScale="1">
        <p:scale>
          <a:sx n="69" d="100"/>
          <a:sy n="69" d="100"/>
        </p:scale>
        <p:origin x="-780" y="-10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702AD-C746-4C70-BCDB-0FE6421E1D06}" type="datetimeFigureOut">
              <a:rPr lang="en-US" smtClean="0"/>
              <a:pPr/>
              <a:t>1/7/2016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78B28-0265-4D36-B053-D3FA7FD8E0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30411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702AD-C746-4C70-BCDB-0FE6421E1D06}" type="datetimeFigureOut">
              <a:rPr lang="en-US" smtClean="0"/>
              <a:pPr/>
              <a:t>1/7/2016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78B28-0265-4D36-B053-D3FA7FD8E0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425740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702AD-C746-4C70-BCDB-0FE6421E1D06}" type="datetimeFigureOut">
              <a:rPr lang="en-US" smtClean="0"/>
              <a:pPr/>
              <a:t>1/7/2016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78B28-0265-4D36-B053-D3FA7FD8E0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442993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702AD-C746-4C70-BCDB-0FE6421E1D06}" type="datetimeFigureOut">
              <a:rPr lang="en-US" smtClean="0"/>
              <a:pPr/>
              <a:t>1/7/2016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78B28-0265-4D36-B053-D3FA7FD8E0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727573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702AD-C746-4C70-BCDB-0FE6421E1D06}" type="datetimeFigureOut">
              <a:rPr lang="en-US" smtClean="0"/>
              <a:pPr/>
              <a:t>1/7/2016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78B28-0265-4D36-B053-D3FA7FD8E0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009904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702AD-C746-4C70-BCDB-0FE6421E1D06}" type="datetimeFigureOut">
              <a:rPr lang="en-US" smtClean="0"/>
              <a:pPr/>
              <a:t>1/7/2016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78B28-0265-4D36-B053-D3FA7FD8E0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454224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702AD-C746-4C70-BCDB-0FE6421E1D06}" type="datetimeFigureOut">
              <a:rPr lang="en-US" smtClean="0"/>
              <a:pPr/>
              <a:t>1/7/2016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78B28-0265-4D36-B053-D3FA7FD8E0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48568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702AD-C746-4C70-BCDB-0FE6421E1D06}" type="datetimeFigureOut">
              <a:rPr lang="en-US" smtClean="0"/>
              <a:pPr/>
              <a:t>1/7/2016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78B28-0265-4D36-B053-D3FA7FD8E0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824303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702AD-C746-4C70-BCDB-0FE6421E1D06}" type="datetimeFigureOut">
              <a:rPr lang="en-US" smtClean="0"/>
              <a:pPr/>
              <a:t>1/7/2016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78B28-0265-4D36-B053-D3FA7FD8E0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477983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702AD-C746-4C70-BCDB-0FE6421E1D06}" type="datetimeFigureOut">
              <a:rPr lang="en-US" smtClean="0"/>
              <a:pPr/>
              <a:t>1/7/2016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78B28-0265-4D36-B053-D3FA7FD8E0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935966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702AD-C746-4C70-BCDB-0FE6421E1D06}" type="datetimeFigureOut">
              <a:rPr lang="en-US" smtClean="0"/>
              <a:pPr/>
              <a:t>1/7/2016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78B28-0265-4D36-B053-D3FA7FD8E0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772616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0000">
              <a:schemeClr val="tx1"/>
            </a:gs>
            <a:gs pos="33000">
              <a:srgbClr val="FF0000"/>
            </a:gs>
            <a:gs pos="50000">
              <a:srgbClr val="FFFF00"/>
            </a:gs>
            <a:gs pos="20000">
              <a:srgbClr val="000040"/>
            </a:gs>
            <a:gs pos="50000">
              <a:srgbClr val="400040"/>
            </a:gs>
            <a:gs pos="75000">
              <a:srgbClr val="8F0040"/>
            </a:gs>
            <a:gs pos="89999">
              <a:srgbClr val="F27300"/>
            </a:gs>
            <a:gs pos="100000">
              <a:srgbClr val="FFBF00"/>
            </a:gs>
          </a:gsLst>
          <a:lin ang="5400000" scaled="0"/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C702AD-C746-4C70-BCDB-0FE6421E1D06}" type="datetimeFigureOut">
              <a:rPr lang="en-US" smtClean="0"/>
              <a:pPr/>
              <a:t>1/7/2016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978B28-0265-4D36-B053-D3FA7FD8E0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602774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rgbClr val="FF0000"/>
                </a:solidFill>
                <a:latin typeface="Kozuka Gothic Pr6N B" panose="020B0800000000000000" pitchFamily="34" charset="-128"/>
                <a:ea typeface="Kozuka Gothic Pr6N B" panose="020B0800000000000000" pitchFamily="34" charset="-128"/>
              </a:rPr>
              <a:t>Terumbu</a:t>
            </a:r>
            <a:r>
              <a:rPr lang="en-US" b="1" dirty="0" smtClean="0">
                <a:solidFill>
                  <a:srgbClr val="FF0000"/>
                </a:solidFill>
                <a:latin typeface="Kozuka Gothic Pr6N B" panose="020B0800000000000000" pitchFamily="34" charset="-128"/>
                <a:ea typeface="Kozuka Gothic Pr6N B" panose="020B0800000000000000" pitchFamily="34" charset="-128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Kozuka Gothic Pr6N B" panose="020B0800000000000000" pitchFamily="34" charset="-128"/>
                <a:ea typeface="Kozuka Gothic Pr6N B" panose="020B0800000000000000" pitchFamily="34" charset="-128"/>
              </a:rPr>
              <a:t>Karang</a:t>
            </a:r>
            <a:endParaRPr lang="en-US" b="1" dirty="0">
              <a:solidFill>
                <a:srgbClr val="FF0000"/>
              </a:solidFill>
              <a:latin typeface="Kozuka Gothic Pr6N B" panose="020B0800000000000000" pitchFamily="34" charset="-128"/>
              <a:ea typeface="Kozuka Gothic Pr6N B" panose="020B0800000000000000" pitchFamily="34" charset="-12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800" dirty="0" err="1" smtClean="0">
                <a:latin typeface="Kozuka Gothic Pr6N B" panose="020B0800000000000000" pitchFamily="34" charset="-128"/>
                <a:ea typeface="Kozuka Gothic Pr6N B" panose="020B0800000000000000" pitchFamily="34" charset="-128"/>
              </a:rPr>
              <a:t>Vaskar</a:t>
            </a:r>
            <a:endParaRPr lang="en-US" sz="4800" dirty="0">
              <a:latin typeface="Kozuka Gothic Pr6N B" panose="020B0800000000000000" pitchFamily="34" charset="-128"/>
              <a:ea typeface="Kozuka Gothic Pr6N B" panose="020B0800000000000000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11807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 smtClean="0">
                <a:solidFill>
                  <a:srgbClr val="FF0000"/>
                </a:solidFill>
                <a:latin typeface="Kozuka Gothic Pr6N B" panose="020B0800000000000000" pitchFamily="34" charset="-128"/>
                <a:ea typeface="Kozuka Gothic Pr6N B" panose="020B0800000000000000" pitchFamily="34" charset="-128"/>
              </a:rPr>
              <a:t>Terumbu</a:t>
            </a:r>
            <a:r>
              <a:rPr lang="en-US" b="1" dirty="0" smtClean="0">
                <a:solidFill>
                  <a:srgbClr val="FF0000"/>
                </a:solidFill>
                <a:latin typeface="Kozuka Gothic Pr6N B" panose="020B0800000000000000" pitchFamily="34" charset="-128"/>
                <a:ea typeface="Kozuka Gothic Pr6N B" panose="020B0800000000000000" pitchFamily="34" charset="-128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Kozuka Gothic Pr6N B" panose="020B0800000000000000" pitchFamily="34" charset="-128"/>
                <a:ea typeface="Kozuka Gothic Pr6N B" panose="020B0800000000000000" pitchFamily="34" charset="-128"/>
              </a:rPr>
              <a:t>Karang</a:t>
            </a:r>
            <a:r>
              <a:rPr lang="en-US" b="1" dirty="0" smtClean="0">
                <a:solidFill>
                  <a:srgbClr val="FF0000"/>
                </a:solidFill>
                <a:latin typeface="Kozuka Gothic Pr6N B" panose="020B0800000000000000" pitchFamily="34" charset="-128"/>
                <a:ea typeface="Kozuka Gothic Pr6N B" panose="020B0800000000000000" pitchFamily="34" charset="-128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Kozuka Gothic Pr6N B" panose="020B0800000000000000" pitchFamily="34" charset="-128"/>
                <a:ea typeface="Kozuka Gothic Pr6N B" panose="020B0800000000000000" pitchFamily="34" charset="-128"/>
              </a:rPr>
              <a:t>Adalah</a:t>
            </a:r>
            <a:r>
              <a:rPr lang="en-US" b="1" dirty="0" smtClean="0">
                <a:solidFill>
                  <a:srgbClr val="FF0000"/>
                </a:solidFill>
                <a:latin typeface="Kozuka Gothic Pr6N B" panose="020B0800000000000000" pitchFamily="34" charset="-128"/>
                <a:ea typeface="Kozuka Gothic Pr6N B" panose="020B0800000000000000" pitchFamily="34" charset="-128"/>
              </a:rPr>
              <a:t>...</a:t>
            </a:r>
            <a:endParaRPr lang="en-US" b="1" dirty="0">
              <a:solidFill>
                <a:srgbClr val="FF0000"/>
              </a:solidFill>
              <a:latin typeface="Kozuka Gothic Pr6N B" panose="020B0800000000000000" pitchFamily="34" charset="-128"/>
              <a:ea typeface="Kozuka Gothic Pr6N B" panose="020B0800000000000000" pitchFamily="34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9764" y="1756352"/>
            <a:ext cx="10515600" cy="2247612"/>
          </a:xfrm>
        </p:spPr>
        <p:txBody>
          <a:bodyPr>
            <a:normAutofit/>
          </a:bodyPr>
          <a:lstStyle/>
          <a:p>
            <a:r>
              <a:rPr lang="en-US" sz="3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Terumbu</a:t>
            </a:r>
            <a:r>
              <a:rPr lang="en-US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Karang</a:t>
            </a: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3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adalah</a:t>
            </a: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sekumpulan</a:t>
            </a: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hewan</a:t>
            </a:r>
            <a:r>
              <a:rPr lang="en-US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karang</a:t>
            </a: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yang </a:t>
            </a:r>
            <a:r>
              <a:rPr lang="en-US" sz="3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bersimbiosis</a:t>
            </a: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sejenis</a:t>
            </a: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tumbuhan</a:t>
            </a: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yang </a:t>
            </a:r>
            <a:r>
              <a:rPr lang="en-US" sz="3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disebut</a:t>
            </a: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zooxanhellae.Terumbu</a:t>
            </a: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karang</a:t>
            </a: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3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termasuk</a:t>
            </a: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jenis</a:t>
            </a: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filum </a:t>
            </a:r>
            <a:r>
              <a:rPr lang="en-US" sz="3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Cnidaria</a:t>
            </a: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kelas</a:t>
            </a: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Anthozoa</a:t>
            </a:r>
            <a:r>
              <a:rPr lang="en-US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146" name="AutoShape 2" descr="data:image/jpeg;base64,/9j/4AAQSkZJRgABAQAAAQABAAD/2wCEAAkGBxMSEhUTEhIWFhUXGB4YFxcYGB4aFxgYGBgdHxoYHhgZICggGB8lGxgfITEhJSotLi4uGB8zODMtNygtLysBCgoKDg0OGxAQGi8lICYtKy8tKy0rMC8tNS0tLS0wLS0vLy8vLS0tKzIvLy41Ly01Ly0tLSstLSstMC0tLy0tL//AABEIAMIBAwMBIgACEQEDEQH/xAAcAAABBQEBAQAAAAAAAAAAAAAFAAEDBAYCBwj/xABDEAACAQMDAgQFAgMEBgoDAAABAhEAAyEEEjEFQRMiUWEGMkJxgZGhI7HwFFLB4TNDYnLR8QcVFjRzgpKissIkROL/xAAaAQACAwEBAAAAAAAAAAAAAAABAgADBAUG/8QANBEAAgIABAMGBAYBBQAAAAAAAAECEQMSITEEQfATUWFxgcEiMkLRFDORobHhUgVDYpKi/9oADAMBAAIRAxEAPwDB04rkGnBr0p507BroVwK6BqCs6pU1OKgp0KcVJotMbjpbWJdgokwJJjJ7Ud6r8HaqxubZ4ltV3G5bMpH7HEZHalliQi0m0myZZNWkAKcUwqxY05LqreXcQM+hPNWFbIaLaKzds22v7IBEKzAEZIkwfac0YtdH0sW7fmN123KxwGUH5Nv6ifWKF9V14uHULdR1uLCKPlVFAwNvr/lXL4jjoyi4w9WasPh5J5pArURuJEQc44z2qKi3wv05blglvOz7kQAZVhncewEVX6zpFtOFUMMCQ3M+v2Na8DiIyqHOimeE468iiBTUqU1qKxU1KlNEg9KmmlNQgqVNNKoEVNSNNUChGmpU1QI9NTUqARUqamJqBoemNKmmgEelSpUpCKacGpR4aruaSp+Vl7fcevtUTCPf0I4I9arjiRk6Q9HVOK4BohbZCwLIsfSFbLQPlI5n3FCeKoasWirTgV2gDMIXBPyz78Sa1PwLfteJefxLVlQkfxF8T6swO4xk9ppMXiY4cMz7rDDDc5KKLvwRpzpC2r1Nphaa0djAAmSy8AzErPbim6zrj4UW9TNpyWtQfMd30kTIPbvRnqVtkCrbAe3cWE2HcpUDMf7IFYZ9JZs6tPDf5bgYSdwmZAA7dhn71w5Yj4nG7TlyXk/5/Y6SisHDyc/v7FbpXh+Knig7J80Y/rNaLqPxDd8JtWttWRXW2pdQfLOQp+4FDesdJYaspZtk7juRY/LAeoBB/SpetfD986Lebi+SXa0NwZZbMqcY5gZFbePlahO6T8a36oycND4pRrpEmg1ty7qFuMHZLam4rWwN3lmRnAmR+s1X6jrreo0+ocNuaEhmEOQpMA+43R7iKs/BN63cs7Bci4CCVGGKqR5ge0iBHtQ74v6XZnfpSbe4lbiE4H3ngmPzXMdZkkbktLYI6b1ArZ8K2xDO03H4CIO0/vRPqaqIAZ2bks/cHgD2/wCNVOktasLtueYhtwAiWMCFPtIq5e1RLG9qwZUYtnDNPyrHp6mtmBHJjdo26jvXPuRlxvihljz6sH01aHVdKF+8tvTIA20l8wsiOJ45iKbqnRUQ27aN/EnbdMyJ5n7YNdePF4brXcwvBmr02AXhNt3bTtmJjE+k1GTWw+JbFtVRDci2qgJbt5djyWI+2ZPqaxwyabA4hYqtBxMNwdMeaU1zSmtAlHU0001NNQlHU0001NNSw0PTGlSoWQY01OTXNSxhUppppUAipTTUialkHmlXM09Sggu/qxLC3uVW+Zfpxwf8qMfDjb1KiNw+UkTg8iO9Zt5UjFWTrNjq6B0PuefcYFcKEsp0MTCzRpGhuX1tnaV2sWkPnyntg9pnmnu9SjyXgzJPsGDdmBGJ/wAKqafVrqLbDUM0JBFwZbJ4zz/lUtq0QpaPEQeUNwfbHIParW892+RkcMm4V+D+tXtM90aex4twjyqybnVQcmP0rRaT4wW6r+L06zcuBZVktDDf7eJHegPwl127p0bwrchcvdBXeFA3bc9oBGPX1p7vXNyXmXys95XO3yg7siQsSeZj7me+V4SxJa3tW9dI1Rm4R0rfusJfD3UNZY3WGGy3eErjd4e8gEqAZAAOQM8Vn9UNmsVSYiMiIlB8wXjPafUcUZ6hqmvBlVidrEhoMsWO7aGAMwIwewoVq+rKbZ8REfzwFyChUQG9c4Bg0cLCjhq0uuRJ4rxNGE2+KBbVURSuy55jJO4OIYQYCzAJjv8AtaPU/FUE3D4mEYkgLcDZI25LEDAgzkTWWax5XtXItszy1w+YKuCJKyYiceoNXLl1ALBF4EW7kAjjbPmYTkTyB7Uzw4SVS6vr3ApSjsX/AIBUK98lPDUiNzCSrKT5QCQeeftQH4i09xr7oLguBiWBB5z3HaK03RUW8oWCqE/SRuZiDkk5OYJMd6r6/oNsX4XUbXUDaFXeH9STOMziuXLEnh4rli7L19TXUXBOP6+wJ0XRX0c6m6bZKrNtZyXIwY9BP6iiGlupqraHUahQymdzcjdyo/b2qHrvQ79zdcdiVt4bI7AZA5iCMxQKEBG0KvvJYz6xxWyGI3U4vyKJxTtP1PQ9F1axbueGjBrkeZwoAA7kse3+VDb2pNu4bniKbKL5mP1NzCjmSayVnpV3+0CwTtL5LkH5Mnd6kY/Wr2o6PbJdEvm4+Ft2lJlm/vGRxH+OcUyi3uwPKqJtNqLmuuM7F96qchSRt5CyvHJqiTV3Wi/ZC2m1RcAZCN5QR9J4JiqE12OCg4w5Vyow47TlodTSmmmlNbSmh5pU0001CUPNKmpA1LCPSmmpUACNc09MagyGpGmmmJqBFNKmpTUCPNKuaVQJoOodHRm2q1nY7Ens6ASTJjzD/dzQ3qNvxbiWEAKyEYR2Aw4JAzAOe8d6l8JlCEEhU+YmQTAkyBJIkcxwRNTWOpICG8MDzHewBkEjCzJgH0/euFVadeBqWmwNv/DjW3ayl5HBU3ATKzt+iMjdnvj3qz0fpbi34t3y2xIyRvD/AC/ITO3HPtXdkeI19FdVLAbSwPDebylRiSBmjOssWWsqAh8aNgd28nlbzfKIMiSTn5SRxRV1fXP+gyd6MCOoYLZtJtuFiPLw0gZLMZng+g9KY6a5bcb2W0CCN6iQY5UquNwBI7TUusNu3dW4rAugCsoDbXYKQzgyCOxihut1zPG/vOf70fVEckd/en05CJMs3tewDIrBrZMSFCyCMM0dwf8AhxUvVbW4Jatb2C4ExJLHzH9YPHAGai6Hq7aoi3LKFiGYsygkiYHzDsB29asX9ZaDAJEEkwDlWIIBDTgeomKzfiKxOzlF+ff9ixwrVcjtOlMoVLzKfEuGV39gsgswPsY+xzmqaIv8Txio8LGwSN/O1hAjEj3P61CjOwQqpIRSWPO2JEn9aNfDnw0dcPEctbtoAu4fU2Mifv8Ab7VdJpai7bnPRb5s2mdHbA2AkCN5I8RgvsIArQdM16WRCAT3YACfzJ/nUep+AxhLV/aDg7skkmd3bnMj7RRPq/wqTZ8Oy1tXPLkmTJMyQM4JxFcj/UMHD4iKuRq4fElB6Iz3xN8R3Egr9R2ho4A+YfniKw5JRgLeWPeM/YVv+q/CGoewqG6j7BAABBLD/e/y/FZDTfDGuD407mGIkQBI9yccc0eBwlh4WRUPiTTlb/cs2dS9pWe4T4txfDthplbcyzGeJP7URv6/wEwyNeZBbXZ9KZ8xP94z+grPFHS+TrLbkj6GkFj2z6d8VMblsub2xVVPlt93bO2ft3+1bKfMpdN6Fm3aZCFuIYI3EnmBkmjnTuk2ryNdYlEI8sRC/eecjgVlL926YIVR6wcn8HFdjVXrii3cYhF4UYB/St949pQtGVQw6uX8mj6pqdGDtS3vcJtJU7bYPZj3LUDmuFUAQBT10MGDhGpO2Z5tN6KjqlXNKausUelSpjUsg8081zSFSyUOa5NI01CwoVMaVNUsYVKlTVLIKaVKlUsJYvXwhR9xbgsGUxB4BBOREDtwcVMLZgOsBSdzKQQjQflWBk9uTB4Iqtqtdc8TxAsAjYWCgqSROSQQW/eub63LlssGU9gn1SsSVHBH6fbGOMnp113GvLsLU2nth23HcBuKsJI82CCZBEHkRkVLp+s7PRlcQSQZE8riDGeO811f1AswrLOPmdfMpPKlScgE/uKpF0g23QKDEkAysDDCeec+tB9wUr3IdLauGRtJWdkjIDR5eM8H96u3NJkbNyrbgPvKl1MfSoI3A+lUy12yEJbbJMFW9gN2PvyO1d39OGfbbaWJiWIXzADsJkEnH34qJtbDtWxtfqQ7wpMAeSe4IzEY5zTXtfEFAAoJheQHWIbPc4pafSobpt31ZGWS5VhiBMKIKiSRnIzirWh06La3qqu+52YtkpbXygbT5STzxM0EpNElliW+gdP8Z1N2QjNuJVlggBtykD5STGMYmvRLGtVYtqwC4AC42+kgV4/p7Vy2++G2EMUg8bTAJj0mtN/bLy7WEMSN0KwJEZgffmBP7xWbHw3LXl3AejPR7WhvSd6h1jlWn9jn/lUj2ZwHAx3yAe+Qf6g15/0L47ChhdJkkAR2Xv8An1+1FE+JEIN8GLa4b3J+Ue5rDLBbexbmcdzdacKTJdTiFI/z/nXL2GY5Mfb+uY/lWW/69KQ12RPbbjgGInBg+371btfGtlRtPA7f4e1VuOV6xY+bMty/1HTqV23U3IcHcD/S/cV5j1H4fbTXt9wsLUylyAxYHgRPzf8ACa24+MrO8hoIwQcGVPr+MURs9ZsMQDBtzugnjuOeOavw8RwWuxTKOuh5jevreiAtm0p/0kSzD7fUZ/SqF29DkIC6A4bbBI9Yr0T486NYvKL9ohXQSQOGT7eo9fx9sfptIWz9I711uFxHNXmMmK1F1lINNYLkfT/vf5VNqunOmSDHY+v29qJ+GqCcR61S1HUAzDllHbsf0rVOc8yyO13V1qZk73Bxpqn1bqzFgSZyZqECtUZ2rYRqVdbaYipnRBqanpqbMEVNXQFMVNDMQaKauopbaGYNnNNXRWmuAjsaGdEQ1KmB9jTUM4Skt8jymQOCs/0BmnuXohlkHcSPbg9/51x1FkZ2NtdigCBuLZBjk5M/1FSafSXL422l3GNx4GABOSRP2rkp2rR02lpZMmqYtO47sw0AmQCOTkDMVcudJW6huW7jTPmFwAGCfmSOQMk/moLelFuRegKci4AxiBHliMzHNXCt0Mm1XZF2lZG7yx7SIxPP4q2MU6TKJutUUNV055SyGDiSA3AGZLMJJTBz/jRDSdG2qXLeIqAFhbw1t/paSDuX1jniimruAuWt7SbsJcESbaxzIysmJxGB9qkuWrhaJD+Gyw4gWyFnyy0AkcR796eMK3K5YsmtDi1ovBuXL62ndmt7FETyDvvDZlAFXgiYMk5qr0rT2jp2hT4jyA3m8u5mwAMTIPPrRPp1y67vduhghBTcTJWDB8oM4njHao79pLHmVQ0KhAOFXcYR5BmSSzegnPvZSXXmVZm9AZfF1bTKAxS1bAgq20yRuM8DPeR+9Vtbp9tuwqOEJBuB2Vl80RAeCzZj7GivW9Rce4UeQV2qLYJ2sJMwBk7pmIzJPaoNXoRduXEW4q2UAyRL/JIKiJMTwSJkVW4J2yyMmqANnp7OGa4C1xgoXawHnafnn6vLkSOZmrnTdGf7PF9WW3uLc7WPA3KD80QTxnac1c/6r/gB7ZkkndnMifMAMwRB7x+46vBQRcW4XKPGxgBhAJAzxzGMx+q9mkWSxXIsdS0p1Fo3FubFmbW4mGhSSpOYMdz6AUR+FvgVLunTVam4xDDcLK4lSPLuaZE8wP1qn07oxuBr1y74VjeSsfMxnOxeFGYn9jFaG58SBotWBFsCJ7wP51ViqLdlaxJRjSAtz4e02oY27dp9O8+VlLOs+6sTj7EVmtJ0/UDVf2UmLgfYZOBGZk9ozXsOi6jZsojBfmyT3H29aA634dGr1Tai1qFYkQQUKN6TIkFoxwOBWZ5W6LYTlWrsqWei6rSXw+zxdOWCbgwcgNjK9xmJiiXxB8L2NSRdtuUcLAtyNkiYIBFTajrz6NhbCAj6lPb3Bq3pvifRPLbgCOSRge2fftSuDjLNBi5k1TR5prOmai2225bZT2kHP29cVUVGGCpmvQ9X8V6R94dnIiAVM/piRzzNBesaHTMni27l7ceAcgn85/et2HxMm0pqvLUyzgktH7GYa1FdLbOD2mKku22UTtk/Y1DeF0x5Y9q1yk9mUq3zJd6jnNVbygmQeatqrH51ArkoFGQI/Wq02tQRdM4saoKrDaCTie4FcAimtwSfaqt/cDMRNM5XsWqKboIAwKbcD3oebjRmrOmtHbvIxMDPf1+1Vt1uyPCpWSyKkXSs3yqTXW6RAUbh6Ub0ulusoCggKOIyaZSoonNrYDr0tz6frxXZ6WezBq71WuI8nYfiq7a4rjiipsKztHB0zDEUq7Gut9wZpVO0XcNUwT0/Q27ocu7CCMBZJBPEjieODHpRaxZ062gULKHJBX5mMNxu+ZVgdxyZ7VW0HULpUos+GqDgeUADufc5juaibW2wyhbawnzEmd+PmMgnnsMVmpLTrrrvOm23aLWg1CruNt2Quw2rAOByCcBjkwTnj8XLvVlALKqsoUE5Ku/mGSUg+pIJjAoN4SGCN0l5UKwIAgblBA5k47AVEtxV+ZXCNMSIZZxIOAy9ifbipna68CdmpBM2S98R/AYwzhtxkMRB28mTiKmfUWbV5xc06sLeFksSzcCQxIggyRHpEUFTqNy3hXDTjdEkrOQCcgGJj1FEtDpSPDYNbukg3GRhItxld2YIIiQeMU8Xa0EnDLuWtNcNy0SEBB8lpUbaqXG3FjtPJiJHGR7VT6jeBVFaQzPLt2CqWVQI9Mme8j0rv/vVy2IRRBa5thQBJkgevED7VeXSobq7VUE29y27s+EqGYuM7EziSQRyRGad3XXLrqhVVg/QoSl24CxdSdpBwqjLMcE/UBiOahv9RkoWztA5HYrmY+YzMH3q6+mdFeyMkMuex3AkZH4FDOo9LuWmRWKklZBUgqNpIIxjFLJ1VDRSbdmhbVWxsm1dsqdxtuCYIOJAJO7j1+r8UBtC2t9VfIF0K0Y3JPI9MVb6pq0ZwiFvDgKm8yQyjadxGcjjsJ+9S6lG8O2psh7zLgkBiiASu0qZDSSTOcUsnZIqj1PU9J0+osKqMmwCFVO0dorLn4VdG2qJBxj0NAvhfrz2bjQNzkkAFoCqpJYgnA7fpWx6b8f2LhO6QB6DP6c1XIqlHvLz/DypaAvMEHqcx9qo6f4k0GlkWTub+82SY9BVjq/xJotTbNsueCCYKxPeDg+tYjp3wFrLrvuXw7af60iQ4PBQD5pGe0d84rM0mWRS5Fr4g6wdfdVrdpjcPlCgSWP2GafWfAOr2geJa3c7CSIMZG6In/P0rRdE04082tPYefruOvmc/ccD24pr+ua3c/ieRT8wOM+0807i+Quajz7qfw9qtIN1+yyqeHEMn/qUkD81rOldd6eLKW7imQMsZksRkz/IcVrU65ZuobeGQjaykAgg8g1ldf8AAelf/RXL1sniQHUfiAf3opsek9w10v4r0AHh24Ue6j9cjmiGt0S3QLgVLtojhlAZfeYn9DXn9v4Fv2boLENbJw68f+ZTlf6zW4/7R29OFQyFIif2z+lLWtkcVVFnTfCOjIDujtPCs52+5G2CfyTUOu+F9K2FseH6FSSZ/Mg0a/6ysva32yrYkBR/QycVjujfER1d65u8myNiSM8yYMTEfvU7WS1bYFhRqkiZfhOxmVyeWLGZJ9jH2EVF/wBkrM+YXHPpMCfwP8aLrdAjaTuHIyDBP5I5mftXKXyWhj5jjuDOcEccx+tZHxku8sXCJvYr6HomntncljafUgk5HALYByOO01Pe0NtuUVowdyglZmJkc8d6KKmJZjPrPHrxz6fj7xXuapAeO/MRz/OZH7VW8Zt25D9iu4yuu+HLZuq6lVAPmGewxAHy/n8Uet2WQeQodo4498n8UQtxHZl9P65zx9qsWNIoAMSf97gk8f1zmrfxM+eon4aG60MB1N2Lb309sXdx4iAPXGD96g1dyy4/iwxHfbif1r0TWdGsOvmySIOIkD35iTOD2FY/X/A6qP4V0sewbG77kHy/kVuw+Kw+boxT4WfIEDT2zncv/pFKhus6TdtuyMjyDGASPuDHB5p61K2tDM4rvAfTtayqLSswl87SRPA4A42/1zMGu1u7UhoAxAwIx8uAIMY9aha6EIG+SpBDf7PrHYn79qn/ALF4whfNcEtvZgttEB7z6n39PeqnrT62+3udhJJ68yHTuSSAIIO9eZke/P8AyFSnT3tStwr59rY3EA7jmFHeR2A9Kv3NP4pthlBVWCG4sEwOVHqIzhcT6nKd0JK2LnhoNzBiTuLNgDYnB9/+VHLa1629gZ6em4LToZZwi3VlQTdY/KkehGX/AEEH9aKCz4fhXVdmOCcYRY8mfeMCIyKl8MPaZ7aop8NQ0wsj5iTmWc8zmeM5qmr776IJGVWCcBCsHJ4gZFWKGV0txZTc9yzbM2nv3Wg3G2jgl4MsxEZAbB7/AKZu6DT22/0ruLnhgEKJUKXECeRMf+4e9Ur2qS9eH8NfDtLhE4KoPKpPpJGecn1ptJq2vXXa5bLQglrUItpRADQBEAGADTWI42agdQ0ukRWvW7y3Cu5FkHxVHysTG1gAfSaz2g1y3LttfEYryrN/qz/diY2kCMRRS91R7tzaIt2wskEEBraCAimJ822CMAzB4oNqhYdCyWyrsIAQgpvaYGyDtHYBY7cUOdiqtuZJba0fEt6mDsDbdogm4zGCW7iBM8RH5Wh1jeGgtsLbhSN8HcSeQSOBtHPYA1B8QKX/AIiptVAiPiAhEwCIBnMd6m1Vu14ljwdzbiFe2BvyDMgAyd0GRj9KVL7fYch6WykahHY+ECAWUHzNkgzHAA3RGcUzLbstYPhFkZGXxBuHiviTn+6eBj9qk+KLl6EdkCI3yjaEgiZBReB3EzgmCa6GmBSxbuNLGCVU+YHcSFI5DENEieT6ZXKthr5vZ/YB6/qBZioVUAMELJmO5LEmtn8Gf9IraOx4bW/Ej5ZaIHbsft+KyfXdIxa5fbYkMqm3BVpgKSFjgQJM0KTgmeP8aocK0ouUIuKo940ep1PULIu3XFlWyiWhD7exLtxI7ZxVfUfCJusDcvubYBkEjefQBgIE/btXnnR/jW5btJaPCKFH2AxRA/F2ocIzbksM+03As5AkgTgmKmVbGdxlewVtfEmi0jlE03mBhmYlmnvyfaiFj/pDsThAPxXmPVrR3G4N7IzHbcYRuJzBPG6D/OpNX0LUW2ZVQ3Aq7y9oMyAAZ80DjvQca5FkYWtz1e38WeOreGAQDEd5PBj09+JqTSXjdO0iB6MA0gZyIx/yrGfBN9PB+kNujJAZhgkBo4GDk9sVt9LqlHLi2sQSewge/wDU1ix1NO+RZBR2Gv3YPliB3iBJ59gM/wDuq3pdSSq+Xce5Hf396BXtVpgT/GW5JnBgfoO/Htg4q1qOqEWt1oF0mJUEgMB8hP07h/hWf4ruy3LGqoIay6JGAp7d/aBPHP7iorbiCrufuOQPXPtyPehLW75AJ24wZyABnI5wPz9qmuAoZZZXGZxzge59RPeo3K7FUYhVSYO07o7HAJ9RMiOYkk/rQ89VRGIuAqV5DbcRA9iYHEeo96s6e9MCO8HJnjk+hg9x2bGIpuq6NNTbFu4GxJVt20jBAII4GczIOMeqqMZbjtuOxDa6xaMBWPuTgAds5iZiPtRm1sfIugR2xH25iJ7fbmvJv7HqbWp/s1ss7wIIBgrElhP0jOeMVuem6EWwVe41xiBuIO23xumB9oyfWpLBrSydpzo0C6kAAqAQfqOIjnAiM1JauDDCCcywlj+gAM57etUd4UFUKg+kkA4x6secRyDSLPM4M8gfTyDBOD+cYihkrmTOpcgsLJ9x7bJj8zSoNcUk4Kn8v/8ARYj7U1NmQuRnibGxthkfe3D7vl9ZT6v14rvVBbdsLBNwwWeZUg8ACPzPrNQM6IAr2iTzO+A3pwMCPQ1FplDuqjhsf8f2rvJLZFXLwL1yU2EGVKk+0mcY/qak6TcKp4iMoYt4e5jBtyCd4YTHEGATj3qHX6ob/KgVBG0AGMd85mOaGC+QSQBBM7TkVMwIwtBrWBrawSSGI2uD5DEzH+cHHFX3vQLQdFW6qkl4AeIYAMSMjaZzGYoBpuoQCpgq3KGQPuIPb1osdKrojC5BaVAIAwPKWZyfxgcCfanWuqEkq3Cd7qa71d1VyAUiAU27ZAY4BOT/AEKHa9gLk2+HKllVdqhh9KiTI8w/JqW+bKbzJuknBEbNoAlgCAwbnOB9+asdKWy+0APuYyGJEDw+AF7kj371G7ZWvhVjap2Ba1cfNm2c7pAlQCsx6kA8iQeapXVJso42r4YU7gQrOzGeeWIn3gfeqvXbgLlkdmVxy0bhBypjBOBnFd2Stx0tuTkeXaAZckBJBjy4APeKXM3pzHUKSZY0F5HIS6C5dwA27AiJEHkH+veXX9Sdrol8iSNv04IxGRiRHaakW0A2++uyHI2qFQzE+IqH6SFGYiTOaHXek3g6MLNxhcLBIUsziCZCjJxmeMGOKLlSRFFNlh9d4qsjtu3QVMEtKjOT7SI96spZuPsjcbiwzKSBtCfNO4jYZAMH5iPxVE6CLK6kEZubGXAKgEcCZ5wTHp71IGcWWuOynfG0ZNwKrGWggqFJHJzgVL1Jl00Cun6cupuln2tp9oa4d3ynjBUiTgExGAeKf4a+HTY1IuHz2SjhmZStsSPKAwkvKnsBkkHvXOh0ZOnXwVZme4VPnGcEAKg8wxkn1PIp+jwBc8YuPKUChoIcGMiOxXg8zUpMXO4prkWh0Sz5VSLljcdtkg7wzCN5uLt3kGQAPReTVfUdL8MonheHbKlkV2B37eW8zHJ5g+xiIotc1yWbK+FaAdlWXglyWEkg8rk8+XioLnWidOSy7rhld7AMbRAztJwJxIAzxEDEyoGdvcltnSqdLba0mwDzFxvDSDhkbAbdJnHcdsc62/dsBraEFLlwCCFICtPCmPNHcehyO3YCDct1S90qro1xSQIEh1PacfKIhYnJFQ6/qL+OnggW/DtllYq24+WGMqAzTPYcfaomgbkPUNIoS9bS6brIw8FwY8uwHZsLEYMg8xtB45i6n0bVPi7stMV8g3Ai4RwilJC+USN0D94p6tfBto5WPGZjOCrARICmduTg4MUjr94CliAANpb5dw75Ec4Jz3pMTDjIsjJxd0ArejbxhbcbSGAdWO0gSJHc9+wPM16D07qFmwDaW06BnAhXPmIGDuMliYA9PUVm08S49vZYFwmFL7CWQrEtu5iM57zFbF/hJXUJcvuOC+V2k84gSRPc8gEcxVT7OC+IMpSdHej+K7RZlI2wB5iVk7h3GOMD71NqPiK3Y+fcpJjO0BSO0CfuRHpUun+FbdmXEOCCCG7qSGCsY83yAQf7x5kUVS2gBAtqBO6Sv1Gcye5yIzGRwKwYuTM6LYOVbAnVb76C7ZEGIMcH7T3zz784rvT9OvhYYqJw2e0RIIUx9pHf2NFx1BTAKgYwwKkGB688njnNMLqBtzTu53DzADgH04APt+9UtR3/AKHuWwPtaJxcVuTtILyCVmDGQCwJURyMH1y91xxug8gdxHtiY74EiiHi7xIDNAnacElQACBmScfqc1Eqc+QFSRgESRwZx5jJOG4zUlKLWhIqSYOsacKAQA0wSZHBjCg54qdLrLw0gZ8o+kYx94GOOIq1qdoCllO6QBtj6gBPeJHaPWolZ/ECeRgQcr6DuYggfsT96qacRrTZ1ttNk2yT6gMQfeRg0qjbptsk7ruZMwVAGeImlRfadUMslbv9WfPovvtz8vaePxUmhugNJJwDEepBHf71pesdIC3PFa2yr8wtl0gAfT//ADFUDaOouSgtqfqJ8qKB9RgYj/hFdtOV+JVni1otDvommuvuuLb8RQIAgGXPbZ9RgzAHvXHTugveulGZEjJ3E8DkAKCZiftFEtHp7tz+DpVWbSkvcVyu7dEnc5HJGBAx25qgCvhvc3Euw2lTIj1YevYflvardP0XXmrKczt0FmNtbxt2WQWXIW7tXahVFk4kyI/2snNPdv3Lt1bdkDYgc2gvlQDaZIJMLg+vJFCNJpnI3LIifYTtORPeP8KjS6wnJ8y5BnkH2IzU0oRq3uNauEFcYE9v1n9aLa/S+EUTTG6XAZmCw21okgFMgKJ5z/h18OaDxNzFvkcMy9mHYT2M0T1Wk3m4UvMGJhXKnzSP9FI4BPf0Ax2Br4fEDl8XgZaxZ8RtrnYCdzOQTtxkwOZ4j3HFTDp5S7buuD4BeA4xuKAkgD5gDHMeuaf4hQWrxUEEQAWWYMrkQ2Y9vYU3T9WodWdBcxsVTMA8TggzBMfeaVVZbbqwh4La3WqGMb8mCPKqzuA3YEfzq6urJN9yW3ibdsA/LEnIM9oGI5NQWrTW28e0C1oKwVh2B7N3EEcnnH2Au5eAckrKkh4nGeeADzPpTrQp1ehrD0qxc058RTbJAAuAxLE7nuAMwDncYgentNBdZc05YuEJS0oTwwWG/bhJMyoIyY7j3mu+sasGyhF5mImFMbQkQRuAmdw/QU9np9l9MXtLcLf63zEqQqgsIA8sE7gZPEVHVukFXWrFpdablwPbt7Qlt2220JCxjO3I55/zopotCiXmRrkq6hmYsV2vB3AxM5PHeeBVe9fZS96wLdtSBuCkKDtnAUN5uRwBOT7npmZrbttVvMB8vmVSpPlPbKlSZ9R7VH3sXTkVtH1CyLdyxdXO9RbcDCkEw0nIEDMcgiqdjSlkZ5UbWhFaZf1CnsRM/n3p9UEuaZ7qzvW4jMT7yIwB3PtXHVOolbdq2rCFAuACQQXyTPfkCOfL9qS9R6JemWb1663mANszDGAY5tjmTnA454q21xzbd8N4IxvuEtLDzQB6cwI7TNCh1hAQttdiy2QxDtIy7H1xgcYFXUvKbY8MQbjtMsYlgIicHIP2yYoxehJR1L/UOnTYVSWYWgtxjI2hmJkBZwIkQBg881Xt9Mt37Nk2EC3WO1i58rkk+YBiYhuSABE+lFesatXR/DtFfDG0sPMC6+Xc8zzx2AggiKfxLSgWrTolu55Tc7I4Xzd92T/siRH3oyjqBSY//R9p2F68C21kG3wuwJckwT9MiMZM/adlaQuQdzLwSBxgmecTuHHoDWQ+G+kuL/il1FsqRfUMSGj5GX1BABkxAn1raazVYhFBUcsOAIHHPG6centXM4tVq9i7D1dIl00gbVlpncIjn1G7JzikLqqDJOZIloBJAznjKzB4PbFVxeKkWyREnlpYff14Pl9YnmlqNIrsGW6VbvHDTGfTmTH4rFdaF6V8yudagbaUmJySAJOXjdxLHgc496sCz5i0eaNvIKzgkzPPpxVNOksSXuL4hAIzk84O08YnHsatJorpBhipUeUCZAEwSrHviQPalzOWlD0lrZR1urVT3JA5InaTye2RHHrPpXFvWsyhyu6PmJJAG1eREGftnnkUI1pe3ceSHIdSVBg4JJwcHAP6ip9LqXe4pFrIIJcFhKnBOTJG3IPtS8w8jRONxHBUsThQxG0TGIOeDBPPrTXrbkYdgxwwG/BA3ZBBOJIOe81C+rRB5gQqiMxHMEAHzY9QfSpX1SFRby7ID5jIBUDDBV5nnPPrV/OinxGtm2QCw3GMs0gmMSYU/wA6VUn1SAwGYD0AIH6TinoKU6+ZAaV7M8r0RH8W47JtT5FuLv3P2EACfWeOOar9QW3bQLbLF3g3cQo7hF4MCcz6CorPmAWQRJJHfMd/q/NWl6erG6bzsu0jIEsXM7R5jgV25R0vwX9lKai668C9pL3haWHM3LhzGSAOJ9cRngT71T0OlS83hJvkkFpK/wDtBiMepPrVHTF7rJbDAcd/KPUmPSJokoW2Lu1gWHkBHockicsMcds4q109a0+wjTjfeF9BrrdrTuB89tzBImJkD5e/p796zQugeMLiy5mJMQScmAIOPtUXTdVuMFJVWUsONwk4JHAzzVu+p1N/cAtsMJOCFVVWDxJiB+9JN5tV14jRhlbTCfTWc2V22xsiXuY3b4O0ThojsMebMTUPTndrT3FIhLgJG5t3ufsJz+a602plfDXBGACAq4QZJOexz/Ko9TYXTKAt1iW/0gCrtDHss5IGQT3KmPax2noVb77k/T7lt7dzcgdjIg52z9fIJ/f7VW0ljYt8hjKrA2pOO9wNPlWDE+jESKrdN0Lbb1xrgtrbHqJd+Qok+nccSOZqexbvt4VpY/imUTcJ2TMOcQpHm54/Sq7T5FuWtEx00blha0ztelTvG3YswZGWhl9GMZ7Vzf6gvgC21sbwpG4ghgS2RPeAANvA/Wnsadme/btgyoO7b5sIw3QQciRjma4GmbUXVRILXRyxjMSTOTyCKDTrQiatWifoXUWQEq+1ltkLAn6sgg8CCePWnvdVbfbNpEGwbUBEDjDGCMzMEmTNC+m6Rjf8BiqNJQlj5R6yR2x257UVt6JNNdazf8yvbIDqx2nzRuGMkRwcAg84oxlaXeGUUpMfRm1cN0XfIdqhBuIVbhnmJO0EEbRwCaWh172i2nYgK5ADMZULMqwYCdo5kfpOKrXdCLdqBeBcQXtqDAWTB3cPzOMZ71T6for98+GgB2ZJZlUICYmW/kJOODSSb0GjFO+40HR+nqBf33l8PMgKzhlAkXcFTAOM957iDnuu2SrlYEbQViIKgRuznMd81pdL086ey83cySY2vb8MYO2QCzcmRgA5AM0G6v0pRpQyOXAJPmUeQEnZntuUeYeoFBx+HQkJLPqANDuJkDABOeIo/wBL6n/Be0zbQTIwMuMqSZEQV9+azdlzxMCiTrbW1IuAszZUdgJzPHehh2tS3FSejJdHrrgAKsQZOe8tAJk98/j8mj/xGLaC1YtqPIpJIIl/724gc/cnB7dwd3pdxNMt5nTZcaVUMS4MEhmEQJA9ZEjFW9XrPFtBVu+ZMou1gxLHzQckk95OSB6UYydalcoq9DS/BnUA1kpsDXFbaDHm2Nx5zgCZET2rT/2lFG3xbgIEFVxGMRPEHtHrmvLej9SKOXDm3wzqCYfsQAO5B78Z+1bDSfEguFGNxTOAHI3oTyQxEcSM1g4iDl8S6/QZfC9TT6XSEgktJk7TEkjBkRB9jE1b3ELhXAjzbiQxIMyn374gRQuz1lIQACZ2kAeYbiMeUjZA9Z75qbU6xXuQrS6+VQJ8wA/vHg8yD6VjlBxLk1IJ/wBsYKpVWIYxI3EqMYA4MQYmcg8VPb6iLgO4yp+6gyPNnklcYoNb1VslRuOR5PMPLJOD7gn2q3anbBBKSqxIgZyyk45x3iaqzO+uuvQfLoXr2osPj5pwRtUyOxG78TUBJ4VT2CnbKAKYg5GzIIiYqEaDcQfBghvN78lQAMBSIExGKle8RCsptoonEGRHuRnBznninhJsSSor3dRJ3OytuIUzIDRMgFvLHc+hoel63cUQTbIEFjPljAUGYIMzHYcVb1dw5V8qRBIwLeTA29+3Yex70Gv6X/WlgqE/KBx7hcCCfSjLfTrrvBFBZdhy72mbuWLyfSY9qVZ25M4BI7Hjt6QaVRdp3v8A7D6dIxmq0VwBb9qyoUgHw1JYqOFJEkiec05L3/CHLOdxxCqq+UExwMHNEtS5GmVBdVTcbcViWj6SWnAgDAHehVrqBtrsBjdhsHMDHBzkmBXocuVuL5NVa/b9TApOSutS8ljSo7KJkDJtmVIjO3cO8xxVXQXLaPdY2w6/Qr5icCeJIB/XPap7Gnsmy7bmN8oxg5EL2PqSB+Ki1GlKaQOywxZe4J2MrbSQD5eO/rQpR3W3u6InfMm0oZU8K2dpcG5cwRuVQSBPBEA49zVbSMF0zsMXFMiDkqSAf3prV8279nfEFF/9N1cE/YNUS9Pht14XFtSwUqBNwq0FQTgD3I7YoSevw+K9V1/I0Yf5eZesdOB0/wDaHVgHU7Np+tZE8HEx6UtFabUFVabdq5JFzaACbY80cBo4iYHPrXNq0HZbIuFrW8gPmEQAFgRxOTn7cVFc61/HYALsW2babZACgiCBJzA/nTr9n16C07dDdavbUWwpJRJ8399iZLYPpA78Va6EG8a3dZdzNIt+YkxBWPDU7j7LiY9Kuabpi3djCw1wgb7gmEc7RtQEQAQYkAyZI+1B7TWtxs7G3jO1TNg5lAWyCJjcPQj1pNVK2MmnGi7fuKNQuxj4j+VkZQgViRCjmPQzPf7U/UOmHT3kUlXV2bYVkQfqTzRAlvf8Gp+iWVtouotnxL7qBtcAJlgPKTkt6niJ+9W7tg27ypqra7QBdXaw2qV4WeBmZA7H80VLUrbIdN0234niBjcvMJFtTlGgQdw+eAIj7TUfTOpOpZ2tyyEhW25TkbF+wLSTkehp9bqxubUWt9tCpBVD5ZBGVJkcAg/ea70GtfUKmmTHiAtgLzPmukkgryf5DsKW7RKAXUSzXw6LAc+XaPLkkR7DvmOeIrQae0rodMlhVuQN15fk3ASQzKCWxwM/NUI1FzQXcstzykIwY8yJMNkGAZH3iqV/USGfxIBAG0DaFZm58vGQTjmpmC+4XUGUXRZBaAQqnEScBg0GVg8dyaHHqDAst3bcCsUKvPmjmCPlGPap9XcuOgaQEQDAOBkkEDkYPPtWa1F8+/P7+tLmotw4ZiteuScCBU/S9Mtx9ty74awSW2lvsIHqTVjonQ72qLiyoOxZMkDngCe5j/lVJUAOSR7VVuzZ4I0+ktm+4RwTatou9guQqAQoI9Tgd4z2qLq+vN24HREQIu0bF2gBZ7fmKg6WzXgmnVlAJLEsdo8s8kf7OB7mj+o06MrLbCA8FVk5HIzxmrataGOUsj1/T3A3UNJduabxxpdqgybq8HMZWeJHMc1nbd8gyDn2rRt1N7QFok7CNrKThlngg1W6poLduLw2qLg3LbUzsBH7fbtSSw+4uhiKqa8iG11q4ggkn1gwT7TV/pfxcbflZSVn1J57kHk/8ay9x5NMDVLimWdlE9R6Z19GAKIpVjIJXdseCD5RllYRjtz6VpdNqAsEqBtiT4kbW25ZcZU9/sfSvDtPqWQypitb8GXDqtQLVxiPIxBWN5ifIu7EkMeewNZp8MuQKlHY9dta1WUTG0xwdsTMZmDMGGOP1oNr0k7S6keYjkEgfQcTMZA96n+H+l3SI8eFDBQjIviwBaJQsvlWPF2GCcqTjIo43w2gACoCSRkksbbC4Fj/AHRE57b/AErPLBlVBUnexmCwGYAG1iuA0yeD39s5FXz07xVCXFVYgLgjbPGe5nkfmj+p0Vs7UdQyEDaIyC5EYMACAxkH6e9PbsbvMLhhifJEsILiOc7vDMD1/dY4LT3JKTa2M1/2b0q4ZrxYckNAJ9h2+1Krd+w4Ygrb5+oQ3tI7GO1NV2ZL6H/6+xmcX/kv2+5431FyWEknHr6cVJqEH9nBgTvGe/HrSpV1+I0l6r+ScPy8mD9KxBEGrd9jtuZ9KVKrJfldeBH8665nOr5tf+EP23RT6+63hr5j8q9/alSqR+vz+40l8pb+H/8A9kdvCbH/AJhQN/8ASN9z/I0qVVS+ny92SHzSPQb95hZRQxAFqQASAD4fIHY+9Z3VXCNRfAJjOJx8g7UqVa/qfkZYbvrmav4IH8C5/wCGf/lVHqRww7b2x259KVKs31ejBLn5lrr5/wDwrK/TsTHbgdvz+9QfB+LN5hg7GyOcExmlSo/UvIP0vz+wG0g3G9uzgHOc+ufvV3T2VKJKg4bkekR/P96VKs0ix79dwAsOQUgkZPGO9P8AFGb94nJ3cnngUqVXx/J9fYf/AHV5e5H8P3mVbm1islQYMSM4Mc0R+P0ClQAAAcACAOaVKg/l9PcZ/nLrkBPhT/vKfn/4mj3ThGtuAYEnHbtSpUIfL6jY/wAz8vcEdV+r/eP8zQRjmlSpcTcs4f5Tk/401NSqovHFXekH+Na/8RP/AJClSoS2YD3fT5N0HI/tNsR2g3ASI9C2fvQ7RMRdIBgbuPzSpVh4n8yXmZcL5I+QT62x8M5/1n/1NVZm0ScwqxP3p6VDESz1/wAfcmF8nr7FXq7kXnAJAkcfYUqVKtsPlRWkqP/Z"/>
          <p:cNvSpPr>
            <a:spLocks noChangeAspect="1" noChangeArrowheads="1"/>
          </p:cNvSpPr>
          <p:nvPr/>
        </p:nvSpPr>
        <p:spPr bwMode="auto">
          <a:xfrm>
            <a:off x="155575" y="-1790700"/>
            <a:ext cx="4991100" cy="37433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48" name="AutoShape 4" descr="data:image/jpeg;base64,/9j/4AAQSkZJRgABAQAAAQABAAD/2wCEAAkGBxMSEhUTEhIWFhUXGB4YFxcYGB4aFxgYGBgdHxoYHhgZICggGB8lGxgfITEhJSotLi4uGB8zODMtNygtLysBCgoKDg0OGxAQGi8lICYtKy8tKy0rMC8tNS0tLS0wLS0vLy8vLS0tKzIvLy41Ly01Ly0tLSstLSstMC0tLy0tL//AABEIAMIBAwMBIgACEQEDEQH/xAAcAAABBQEBAQAAAAAAAAAAAAAFAAEDBAYCBwj/xABDEAACAQMDAgQFAgMEBgoDAAABAhEAAyEEEjEFQRMiUWEGMkJxgZGhI7HwFFLB4TNDYnLR8QcVFjRzgpKissIkROL/xAAaAQACAwEBAAAAAAAAAAAAAAABAgADBAUG/8QANBEAAgIABAMGBAYBBQAAAAAAAAECEQMSITEEQfATUWFxgcEiMkLRFDORobHhUgVDYpKi/9oADAMBAAIRAxEAPwDB04rkGnBr0p507BroVwK6BqCs6pU1OKgp0KcVJotMbjpbWJdgokwJJjJ7Ud6r8HaqxubZ4ltV3G5bMpH7HEZHalliQi0m0myZZNWkAKcUwqxY05LqreXcQM+hPNWFbIaLaKzds22v7IBEKzAEZIkwfac0YtdH0sW7fmN123KxwGUH5Nv6ifWKF9V14uHULdR1uLCKPlVFAwNvr/lXL4jjoyi4w9WasPh5J5pArURuJEQc44z2qKi3wv05blglvOz7kQAZVhncewEVX6zpFtOFUMMCQ3M+v2Na8DiIyqHOimeE468iiBTUqU1qKxU1KlNEg9KmmlNQgqVNNKoEVNSNNUChGmpU1QI9NTUqARUqamJqBoemNKmmgEelSpUpCKacGpR4aruaSp+Vl7fcevtUTCPf0I4I9arjiRk6Q9HVOK4BohbZCwLIsfSFbLQPlI5n3FCeKoasWirTgV2gDMIXBPyz78Sa1PwLfteJefxLVlQkfxF8T6swO4xk9ppMXiY4cMz7rDDDc5KKLvwRpzpC2r1Nphaa0djAAmSy8AzErPbim6zrj4UW9TNpyWtQfMd30kTIPbvRnqVtkCrbAe3cWE2HcpUDMf7IFYZ9JZs6tPDf5bgYSdwmZAA7dhn71w5Yj4nG7TlyXk/5/Y6SisHDyc/v7FbpXh+Knig7J80Y/rNaLqPxDd8JtWttWRXW2pdQfLOQp+4FDesdJYaspZtk7juRY/LAeoBB/SpetfD986Lebi+SXa0NwZZbMqcY5gZFbePlahO6T8a36oycND4pRrpEmg1ty7qFuMHZLam4rWwN3lmRnAmR+s1X6jrreo0+ocNuaEhmEOQpMA+43R7iKs/BN63cs7Bci4CCVGGKqR5ge0iBHtQ74v6XZnfpSbe4lbiE4H3ngmPzXMdZkkbktLYI6b1ArZ8K2xDO03H4CIO0/vRPqaqIAZ2bks/cHgD2/wCNVOktasLtueYhtwAiWMCFPtIq5e1RLG9qwZUYtnDNPyrHp6mtmBHJjdo26jvXPuRlxvihljz6sH01aHVdKF+8tvTIA20l8wsiOJ45iKbqnRUQ27aN/EnbdMyJ5n7YNdePF4brXcwvBmr02AXhNt3bTtmJjE+k1GTWw+JbFtVRDci2qgJbt5djyWI+2ZPqaxwyabA4hYqtBxMNwdMeaU1zSmtAlHU0001NNQlHU0001NNSw0PTGlSoWQY01OTXNSxhUppppUAipTTUialkHmlXM09Sggu/qxLC3uVW+Zfpxwf8qMfDjb1KiNw+UkTg8iO9Zt5UjFWTrNjq6B0PuefcYFcKEsp0MTCzRpGhuX1tnaV2sWkPnyntg9pnmnu9SjyXgzJPsGDdmBGJ/wAKqafVrqLbDUM0JBFwZbJ4zz/lUtq0QpaPEQeUNwfbHIParW892+RkcMm4V+D+tXtM90aex4twjyqybnVQcmP0rRaT4wW6r+L06zcuBZVktDDf7eJHegPwl127p0bwrchcvdBXeFA3bc9oBGPX1p7vXNyXmXys95XO3yg7siQsSeZj7me+V4SxJa3tW9dI1Rm4R0rfusJfD3UNZY3WGGy3eErjd4e8gEqAZAAOQM8Vn9UNmsVSYiMiIlB8wXjPafUcUZ6hqmvBlVidrEhoMsWO7aGAMwIwewoVq+rKbZ8REfzwFyChUQG9c4Bg0cLCjhq0uuRJ4rxNGE2+KBbVURSuy55jJO4OIYQYCzAJjv8AtaPU/FUE3D4mEYkgLcDZI25LEDAgzkTWWax5XtXItszy1w+YKuCJKyYiceoNXLl1ALBF4EW7kAjjbPmYTkTyB7Uzw4SVS6vr3ApSjsX/AIBUK98lPDUiNzCSrKT5QCQeeftQH4i09xr7oLguBiWBB5z3HaK03RUW8oWCqE/SRuZiDkk5OYJMd6r6/oNsX4XUbXUDaFXeH9STOMziuXLEnh4rli7L19TXUXBOP6+wJ0XRX0c6m6bZKrNtZyXIwY9BP6iiGlupqraHUahQymdzcjdyo/b2qHrvQ79zdcdiVt4bI7AZA5iCMxQKEBG0KvvJYz6xxWyGI3U4vyKJxTtP1PQ9F1axbueGjBrkeZwoAA7kse3+VDb2pNu4bniKbKL5mP1NzCjmSayVnpV3+0CwTtL5LkH5Mnd6kY/Wr2o6PbJdEvm4+Ft2lJlm/vGRxH+OcUyi3uwPKqJtNqLmuuM7F96qchSRt5CyvHJqiTV3Wi/ZC2m1RcAZCN5QR9J4JiqE12OCg4w5Vyow47TlodTSmmmlNbSmh5pU0001CUPNKmpA1LCPSmmpUACNc09MagyGpGmmmJqBFNKmpTUCPNKuaVQJoOodHRm2q1nY7Ens6ASTJjzD/dzQ3qNvxbiWEAKyEYR2Aw4JAzAOe8d6l8JlCEEhU+YmQTAkyBJIkcxwRNTWOpICG8MDzHewBkEjCzJgH0/euFVadeBqWmwNv/DjW3ayl5HBU3ATKzt+iMjdnvj3qz0fpbi34t3y2xIyRvD/AC/ITO3HPtXdkeI19FdVLAbSwPDebylRiSBmjOssWWsqAh8aNgd28nlbzfKIMiSTn5SRxRV1fXP+gyd6MCOoYLZtJtuFiPLw0gZLMZng+g9KY6a5bcb2W0CCN6iQY5UquNwBI7TUusNu3dW4rAugCsoDbXYKQzgyCOxihut1zPG/vOf70fVEckd/en05CJMs3tewDIrBrZMSFCyCMM0dwf8AhxUvVbW4Jatb2C4ExJLHzH9YPHAGai6Hq7aoi3LKFiGYsygkiYHzDsB29asX9ZaDAJEEkwDlWIIBDTgeomKzfiKxOzlF+ff9ixwrVcjtOlMoVLzKfEuGV39gsgswPsY+xzmqaIv8Txio8LGwSN/O1hAjEj3P61CjOwQqpIRSWPO2JEn9aNfDnw0dcPEctbtoAu4fU2Mifv8Ab7VdJpai7bnPRb5s2mdHbA2AkCN5I8RgvsIArQdM16WRCAT3YACfzJ/nUep+AxhLV/aDg7skkmd3bnMj7RRPq/wqTZ8Oy1tXPLkmTJMyQM4JxFcj/UMHD4iKuRq4fElB6Iz3xN8R3Egr9R2ho4A+YfniKw5JRgLeWPeM/YVv+q/CGoewqG6j7BAABBLD/e/y/FZDTfDGuD407mGIkQBI9yccc0eBwlh4WRUPiTTlb/cs2dS9pWe4T4txfDthplbcyzGeJP7URv6/wEwyNeZBbXZ9KZ8xP94z+grPFHS+TrLbkj6GkFj2z6d8VMblsub2xVVPlt93bO2ft3+1bKfMpdN6Fm3aZCFuIYI3EnmBkmjnTuk2ryNdYlEI8sRC/eecjgVlL926YIVR6wcn8HFdjVXrii3cYhF4UYB/St949pQtGVQw6uX8mj6pqdGDtS3vcJtJU7bYPZj3LUDmuFUAQBT10MGDhGpO2Z5tN6KjqlXNKausUelSpjUsg8081zSFSyUOa5NI01CwoVMaVNUsYVKlTVLIKaVKlUsJYvXwhR9xbgsGUxB4BBOREDtwcVMLZgOsBSdzKQQjQflWBk9uTB4Iqtqtdc8TxAsAjYWCgqSROSQQW/eub63LlssGU9gn1SsSVHBH6fbGOMnp113GvLsLU2nth23HcBuKsJI82CCZBEHkRkVLp+s7PRlcQSQZE8riDGeO811f1AswrLOPmdfMpPKlScgE/uKpF0g23QKDEkAysDDCeec+tB9wUr3IdLauGRtJWdkjIDR5eM8H96u3NJkbNyrbgPvKl1MfSoI3A+lUy12yEJbbJMFW9gN2PvyO1d39OGfbbaWJiWIXzADsJkEnH34qJtbDtWxtfqQ7wpMAeSe4IzEY5zTXtfEFAAoJheQHWIbPc4pafSobpt31ZGWS5VhiBMKIKiSRnIzirWh06La3qqu+52YtkpbXygbT5STzxM0EpNElliW+gdP8Z1N2QjNuJVlggBtykD5STGMYmvRLGtVYtqwC4AC42+kgV4/p7Vy2++G2EMUg8bTAJj0mtN/bLy7WEMSN0KwJEZgffmBP7xWbHw3LXl3AejPR7WhvSd6h1jlWn9jn/lUj2ZwHAx3yAe+Qf6g15/0L47ChhdJkkAR2Xv8An1+1FE+JEIN8GLa4b3J+Ue5rDLBbexbmcdzdacKTJdTiFI/z/nXL2GY5Mfb+uY/lWW/69KQ12RPbbjgGInBg+371btfGtlRtPA7f4e1VuOV6xY+bMty/1HTqV23U3IcHcD/S/cV5j1H4fbTXt9wsLUylyAxYHgRPzf8ACa24+MrO8hoIwQcGVPr+MURs9ZsMQDBtzugnjuOeOavw8RwWuxTKOuh5jevreiAtm0p/0kSzD7fUZ/SqF29DkIC6A4bbBI9Yr0T486NYvKL9ohXQSQOGT7eo9fx9sfptIWz9I711uFxHNXmMmK1F1lINNYLkfT/vf5VNqunOmSDHY+v29qJ+GqCcR61S1HUAzDllHbsf0rVOc8yyO13V1qZk73Bxpqn1bqzFgSZyZqECtUZ2rYRqVdbaYipnRBqanpqbMEVNXQFMVNDMQaKauopbaGYNnNNXRWmuAjsaGdEQ1KmB9jTUM4Skt8jymQOCs/0BmnuXohlkHcSPbg9/51x1FkZ2NtdigCBuLZBjk5M/1FSafSXL422l3GNx4GABOSRP2rkp2rR02lpZMmqYtO47sw0AmQCOTkDMVcudJW6huW7jTPmFwAGCfmSOQMk/moLelFuRegKci4AxiBHliMzHNXCt0Mm1XZF2lZG7yx7SIxPP4q2MU6TKJutUUNV055SyGDiSA3AGZLMJJTBz/jRDSdG2qXLeIqAFhbw1t/paSDuX1jniimruAuWt7SbsJcESbaxzIysmJxGB9qkuWrhaJD+Gyw4gWyFnyy0AkcR796eMK3K5YsmtDi1ovBuXL62ndmt7FETyDvvDZlAFXgiYMk5qr0rT2jp2hT4jyA3m8u5mwAMTIPPrRPp1y67vduhghBTcTJWDB8oM4njHao79pLHmVQ0KhAOFXcYR5BmSSzegnPvZSXXmVZm9AZfF1bTKAxS1bAgq20yRuM8DPeR+9Vtbp9tuwqOEJBuB2Vl80RAeCzZj7GivW9Rce4UeQV2qLYJ2sJMwBk7pmIzJPaoNXoRduXEW4q2UAyRL/JIKiJMTwSJkVW4J2yyMmqANnp7OGa4C1xgoXawHnafnn6vLkSOZmrnTdGf7PF9WW3uLc7WPA3KD80QTxnac1c/6r/gB7ZkkndnMifMAMwRB7x+46vBQRcW4XKPGxgBhAJAzxzGMx+q9mkWSxXIsdS0p1Fo3FubFmbW4mGhSSpOYMdz6AUR+FvgVLunTVam4xDDcLK4lSPLuaZE8wP1qn07oxuBr1y74VjeSsfMxnOxeFGYn9jFaG58SBotWBFsCJ7wP51ViqLdlaxJRjSAtz4e02oY27dp9O8+VlLOs+6sTj7EVmtJ0/UDVf2UmLgfYZOBGZk9ozXsOi6jZsojBfmyT3H29aA634dGr1Tai1qFYkQQUKN6TIkFoxwOBWZ5W6LYTlWrsqWei6rSXw+zxdOWCbgwcgNjK9xmJiiXxB8L2NSRdtuUcLAtyNkiYIBFTajrz6NhbCAj6lPb3Bq3pvifRPLbgCOSRge2fftSuDjLNBi5k1TR5prOmai2225bZT2kHP29cVUVGGCpmvQ9X8V6R94dnIiAVM/piRzzNBesaHTMni27l7ceAcgn85/et2HxMm0pqvLUyzgktH7GYa1FdLbOD2mKku22UTtk/Y1DeF0x5Y9q1yk9mUq3zJd6jnNVbygmQeatqrH51ArkoFGQI/Wq02tQRdM4saoKrDaCTie4FcAimtwSfaqt/cDMRNM5XsWqKboIAwKbcD3oebjRmrOmtHbvIxMDPf1+1Vt1uyPCpWSyKkXSs3yqTXW6RAUbh6Ub0ulusoCggKOIyaZSoonNrYDr0tz6frxXZ6WezBq71WuI8nYfiq7a4rjiipsKztHB0zDEUq7Gut9wZpVO0XcNUwT0/Q27ocu7CCMBZJBPEjieODHpRaxZ062gULKHJBX5mMNxu+ZVgdxyZ7VW0HULpUos+GqDgeUADufc5juaibW2wyhbawnzEmd+PmMgnnsMVmpLTrrrvOm23aLWg1CruNt2Quw2rAOByCcBjkwTnj8XLvVlALKqsoUE5Ku/mGSUg+pIJjAoN4SGCN0l5UKwIAgblBA5k47AVEtxV+ZXCNMSIZZxIOAy9ifbipna68CdmpBM2S98R/AYwzhtxkMRB28mTiKmfUWbV5xc06sLeFksSzcCQxIggyRHpEUFTqNy3hXDTjdEkrOQCcgGJj1FEtDpSPDYNbukg3GRhItxld2YIIiQeMU8Xa0EnDLuWtNcNy0SEBB8lpUbaqXG3FjtPJiJHGR7VT6jeBVFaQzPLt2CqWVQI9Mme8j0rv/vVy2IRRBa5thQBJkgevED7VeXSobq7VUE29y27s+EqGYuM7EziSQRyRGad3XXLrqhVVg/QoSl24CxdSdpBwqjLMcE/UBiOahv9RkoWztA5HYrmY+YzMH3q6+mdFeyMkMuex3AkZH4FDOo9LuWmRWKklZBUgqNpIIxjFLJ1VDRSbdmhbVWxsm1dsqdxtuCYIOJAJO7j1+r8UBtC2t9VfIF0K0Y3JPI9MVb6pq0ZwiFvDgKm8yQyjadxGcjjsJ+9S6lG8O2psh7zLgkBiiASu0qZDSSTOcUsnZIqj1PU9J0+osKqMmwCFVO0dorLn4VdG2qJBxj0NAvhfrz2bjQNzkkAFoCqpJYgnA7fpWx6b8f2LhO6QB6DP6c1XIqlHvLz/DypaAvMEHqcx9qo6f4k0GlkWTub+82SY9BVjq/xJotTbNsueCCYKxPeDg+tYjp3wFrLrvuXw7af60iQ4PBQD5pGe0d84rM0mWRS5Fr4g6wdfdVrdpjcPlCgSWP2GafWfAOr2geJa3c7CSIMZG6In/P0rRdE04082tPYefruOvmc/ccD24pr+ua3c/ieRT8wOM+0807i+Quajz7qfw9qtIN1+yyqeHEMn/qUkD81rOldd6eLKW7imQMsZksRkz/IcVrU65ZuobeGQjaykAgg8g1ldf8AAelf/RXL1sniQHUfiAf3opsek9w10v4r0AHh24Ue6j9cjmiGt0S3QLgVLtojhlAZfeYn9DXn9v4Fv2boLENbJw68f+ZTlf6zW4/7R29OFQyFIif2z+lLWtkcVVFnTfCOjIDujtPCs52+5G2CfyTUOu+F9K2FseH6FSSZ/Mg0a/6ysva32yrYkBR/QycVjujfER1d65u8myNiSM8yYMTEfvU7WS1bYFhRqkiZfhOxmVyeWLGZJ9jH2EVF/wBkrM+YXHPpMCfwP8aLrdAjaTuHIyDBP5I5mftXKXyWhj5jjuDOcEccx+tZHxku8sXCJvYr6HomntncljafUgk5HALYByOO01Pe0NtuUVowdyglZmJkc8d6KKmJZjPrPHrxz6fj7xXuapAeO/MRz/OZH7VW8Zt25D9iu4yuu+HLZuq6lVAPmGewxAHy/n8Uet2WQeQodo4498n8UQtxHZl9P65zx9qsWNIoAMSf97gk8f1zmrfxM+eon4aG60MB1N2Lb309sXdx4iAPXGD96g1dyy4/iwxHfbif1r0TWdGsOvmySIOIkD35iTOD2FY/X/A6qP4V0sewbG77kHy/kVuw+Kw+boxT4WfIEDT2zncv/pFKhus6TdtuyMjyDGASPuDHB5p61K2tDM4rvAfTtayqLSswl87SRPA4A42/1zMGu1u7UhoAxAwIx8uAIMY9aha6EIG+SpBDf7PrHYn79qn/ALF4whfNcEtvZgttEB7z6n39PeqnrT62+3udhJJ68yHTuSSAIIO9eZke/P8AyFSnT3tStwr59rY3EA7jmFHeR2A9Kv3NP4pthlBVWCG4sEwOVHqIzhcT6nKd0JK2LnhoNzBiTuLNgDYnB9/+VHLa1629gZ6em4LToZZwi3VlQTdY/KkehGX/AEEH9aKCz4fhXVdmOCcYRY8mfeMCIyKl8MPaZ7aop8NQ0wsj5iTmWc8zmeM5qmr776IJGVWCcBCsHJ4gZFWKGV0txZTc9yzbM2nv3Wg3G2jgl4MsxEZAbB7/AKZu6DT22/0ruLnhgEKJUKXECeRMf+4e9Ur2qS9eH8NfDtLhE4KoPKpPpJGecn1ptJq2vXXa5bLQglrUItpRADQBEAGADTWI42agdQ0ukRWvW7y3Cu5FkHxVHysTG1gAfSaz2g1y3LttfEYryrN/qz/diY2kCMRRS91R7tzaIt2wskEEBraCAimJ822CMAzB4oNqhYdCyWyrsIAQgpvaYGyDtHYBY7cUOdiqtuZJba0fEt6mDsDbdogm4zGCW7iBM8RH5Wh1jeGgtsLbhSN8HcSeQSOBtHPYA1B8QKX/AIiptVAiPiAhEwCIBnMd6m1Vu14ljwdzbiFe2BvyDMgAyd0GRj9KVL7fYch6WykahHY+ECAWUHzNkgzHAA3RGcUzLbstYPhFkZGXxBuHiviTn+6eBj9qk+KLl6EdkCI3yjaEgiZBReB3EzgmCa6GmBSxbuNLGCVU+YHcSFI5DENEieT6ZXKthr5vZ/YB6/qBZioVUAMELJmO5LEmtn8Gf9IraOx4bW/Ej5ZaIHbsft+KyfXdIxa5fbYkMqm3BVpgKSFjgQJM0KTgmeP8aocK0ouUIuKo940ep1PULIu3XFlWyiWhD7exLtxI7ZxVfUfCJusDcvubYBkEjefQBgIE/btXnnR/jW5btJaPCKFH2AxRA/F2ocIzbksM+03As5AkgTgmKmVbGdxlewVtfEmi0jlE03mBhmYlmnvyfaiFj/pDsThAPxXmPVrR3G4N7IzHbcYRuJzBPG6D/OpNX0LUW2ZVQ3Aq7y9oMyAAZ80DjvQca5FkYWtz1e38WeOreGAQDEd5PBj09+JqTSXjdO0iB6MA0gZyIx/yrGfBN9PB+kNujJAZhgkBo4GDk9sVt9LqlHLi2sQSewge/wDU1ix1NO+RZBR2Gv3YPliB3iBJ59gM/wDuq3pdSSq+Xce5Hf396BXtVpgT/GW5JnBgfoO/Htg4q1qOqEWt1oF0mJUEgMB8hP07h/hWf4ruy3LGqoIay6JGAp7d/aBPHP7iorbiCrufuOQPXPtyPehLW75AJ24wZyABnI5wPz9qmuAoZZZXGZxzge59RPeo3K7FUYhVSYO07o7HAJ9RMiOYkk/rQ89VRGIuAqV5DbcRA9iYHEeo96s6e9MCO8HJnjk+hg9x2bGIpuq6NNTbFu4GxJVt20jBAII4GczIOMeqqMZbjtuOxDa6xaMBWPuTgAds5iZiPtRm1sfIugR2xH25iJ7fbmvJv7HqbWp/s1ss7wIIBgrElhP0jOeMVuem6EWwVe41xiBuIO23xumB9oyfWpLBrSydpzo0C6kAAqAQfqOIjnAiM1JauDDCCcywlj+gAM57etUd4UFUKg+kkA4x6secRyDSLPM4M8gfTyDBOD+cYihkrmTOpcgsLJ9x7bJj8zSoNcUk4Kn8v/8ARYj7U1NmQuRnibGxthkfe3D7vl9ZT6v14rvVBbdsLBNwwWeZUg8ACPzPrNQM6IAr2iTzO+A3pwMCPQ1FplDuqjhsf8f2rvJLZFXLwL1yU2EGVKk+0mcY/qak6TcKp4iMoYt4e5jBtyCd4YTHEGATj3qHX6ob/KgVBG0AGMd85mOaGC+QSQBBM7TkVMwIwtBrWBrawSSGI2uD5DEzH+cHHFX3vQLQdFW6qkl4AeIYAMSMjaZzGYoBpuoQCpgq3KGQPuIPb1osdKrojC5BaVAIAwPKWZyfxgcCfanWuqEkq3Cd7qa71d1VyAUiAU27ZAY4BOT/AEKHa9gLk2+HKllVdqhh9KiTI8w/JqW+bKbzJuknBEbNoAlgCAwbnOB9+asdKWy+0APuYyGJEDw+AF7kj371G7ZWvhVjap2Ba1cfNm2c7pAlQCsx6kA8iQeapXVJso42r4YU7gQrOzGeeWIn3gfeqvXbgLlkdmVxy0bhBypjBOBnFd2Stx0tuTkeXaAZckBJBjy4APeKXM3pzHUKSZY0F5HIS6C5dwA27AiJEHkH+veXX9Sdrol8iSNv04IxGRiRHaakW0A2++uyHI2qFQzE+IqH6SFGYiTOaHXek3g6MLNxhcLBIUsziCZCjJxmeMGOKLlSRFFNlh9d4qsjtu3QVMEtKjOT7SI96spZuPsjcbiwzKSBtCfNO4jYZAMH5iPxVE6CLK6kEZubGXAKgEcCZ5wTHp71IGcWWuOynfG0ZNwKrGWggqFJHJzgVL1Jl00Cun6cupuln2tp9oa4d3ynjBUiTgExGAeKf4a+HTY1IuHz2SjhmZStsSPKAwkvKnsBkkHvXOh0ZOnXwVZme4VPnGcEAKg8wxkn1PIp+jwBc8YuPKUChoIcGMiOxXg8zUpMXO4prkWh0Sz5VSLljcdtkg7wzCN5uLt3kGQAPReTVfUdL8MonheHbKlkV2B37eW8zHJ5g+xiIotc1yWbK+FaAdlWXglyWEkg8rk8+XioLnWidOSy7rhld7AMbRAztJwJxIAzxEDEyoGdvcltnSqdLba0mwDzFxvDSDhkbAbdJnHcdsc62/dsBraEFLlwCCFICtPCmPNHcehyO3YCDct1S90qro1xSQIEh1PacfKIhYnJFQ6/qL+OnggW/DtllYq24+WGMqAzTPYcfaomgbkPUNIoS9bS6brIw8FwY8uwHZsLEYMg8xtB45i6n0bVPi7stMV8g3Ai4RwilJC+USN0D94p6tfBto5WPGZjOCrARICmduTg4MUjr94CliAANpb5dw75Ec4Jz3pMTDjIsjJxd0ArejbxhbcbSGAdWO0gSJHc9+wPM16D07qFmwDaW06BnAhXPmIGDuMliYA9PUVm08S49vZYFwmFL7CWQrEtu5iM57zFbF/hJXUJcvuOC+V2k84gSRPc8gEcxVT7OC+IMpSdHej+K7RZlI2wB5iVk7h3GOMD71NqPiK3Y+fcpJjO0BSO0CfuRHpUun+FbdmXEOCCCG7qSGCsY83yAQf7x5kUVS2gBAtqBO6Sv1Gcye5yIzGRwKwYuTM6LYOVbAnVb76C7ZEGIMcH7T3zz784rvT9OvhYYqJw2e0RIIUx9pHf2NFx1BTAKgYwwKkGB688njnNMLqBtzTu53DzADgH04APt+9UtR3/AKHuWwPtaJxcVuTtILyCVmDGQCwJURyMH1y91xxug8gdxHtiY74EiiHi7xIDNAnacElQACBmScfqc1Eqc+QFSRgESRwZx5jJOG4zUlKLWhIqSYOsacKAQA0wSZHBjCg54qdLrLw0gZ8o+kYx94GOOIq1qdoCllO6QBtj6gBPeJHaPWolZ/ECeRgQcr6DuYggfsT96qacRrTZ1ttNk2yT6gMQfeRg0qjbptsk7ruZMwVAGeImlRfadUMslbv9WfPovvtz8vaePxUmhugNJJwDEepBHf71pesdIC3PFa2yr8wtl0gAfT//ADFUDaOouSgtqfqJ8qKB9RgYj/hFdtOV+JVni1otDvommuvuuLb8RQIAgGXPbZ9RgzAHvXHTugveulGZEjJ3E8DkAKCZiftFEtHp7tz+DpVWbSkvcVyu7dEnc5HJGBAx25qgCvhvc3Euw2lTIj1YevYflvardP0XXmrKczt0FmNtbxt2WQWXIW7tXahVFk4kyI/2snNPdv3Lt1bdkDYgc2gvlQDaZIJMLg+vJFCNJpnI3LIifYTtORPeP8KjS6wnJ8y5BnkH2IzU0oRq3uNauEFcYE9v1n9aLa/S+EUTTG6XAZmCw21okgFMgKJ5z/h18OaDxNzFvkcMy9mHYT2M0T1Wk3m4UvMGJhXKnzSP9FI4BPf0Ax2Br4fEDl8XgZaxZ8RtrnYCdzOQTtxkwOZ4j3HFTDp5S7buuD4BeA4xuKAkgD5gDHMeuaf4hQWrxUEEQAWWYMrkQ2Y9vYU3T9WodWdBcxsVTMA8TggzBMfeaVVZbbqwh4La3WqGMb8mCPKqzuA3YEfzq6urJN9yW3ibdsA/LEnIM9oGI5NQWrTW28e0C1oKwVh2B7N3EEcnnH2Au5eAckrKkh4nGeeADzPpTrQp1ehrD0qxc058RTbJAAuAxLE7nuAMwDncYgentNBdZc05YuEJS0oTwwWG/bhJMyoIyY7j3mu+sasGyhF5mImFMbQkQRuAmdw/QU9np9l9MXtLcLf63zEqQqgsIA8sE7gZPEVHVukFXWrFpdablwPbt7Qlt2220JCxjO3I55/zopotCiXmRrkq6hmYsV2vB3AxM5PHeeBVe9fZS96wLdtSBuCkKDtnAUN5uRwBOT7npmZrbttVvMB8vmVSpPlPbKlSZ9R7VH3sXTkVtH1CyLdyxdXO9RbcDCkEw0nIEDMcgiqdjSlkZ5UbWhFaZf1CnsRM/n3p9UEuaZ7qzvW4jMT7yIwB3PtXHVOolbdq2rCFAuACQQXyTPfkCOfL9qS9R6JemWb1663mANszDGAY5tjmTnA454q21xzbd8N4IxvuEtLDzQB6cwI7TNCh1hAQttdiy2QxDtIy7H1xgcYFXUvKbY8MQbjtMsYlgIicHIP2yYoxehJR1L/UOnTYVSWYWgtxjI2hmJkBZwIkQBg881Xt9Mt37Nk2EC3WO1i58rkk+YBiYhuSABE+lFesatXR/DtFfDG0sPMC6+Xc8zzx2AggiKfxLSgWrTolu55Tc7I4Xzd92T/siRH3oyjqBSY//R9p2F68C21kG3wuwJckwT9MiMZM/adlaQuQdzLwSBxgmecTuHHoDWQ+G+kuL/il1FsqRfUMSGj5GX1BABkxAn1raazVYhFBUcsOAIHHPG6centXM4tVq9i7D1dIl00gbVlpncIjn1G7JzikLqqDJOZIloBJAznjKzB4PbFVxeKkWyREnlpYff14Pl9YnmlqNIrsGW6VbvHDTGfTmTH4rFdaF6V8yudagbaUmJySAJOXjdxLHgc496sCz5i0eaNvIKzgkzPPpxVNOksSXuL4hAIzk84O08YnHsatJorpBhipUeUCZAEwSrHviQPalzOWlD0lrZR1urVT3JA5InaTye2RHHrPpXFvWsyhyu6PmJJAG1eREGftnnkUI1pe3ceSHIdSVBg4JJwcHAP6ip9LqXe4pFrIIJcFhKnBOTJG3IPtS8w8jRONxHBUsThQxG0TGIOeDBPPrTXrbkYdgxwwG/BA3ZBBOJIOe81C+rRB5gQqiMxHMEAHzY9QfSpX1SFRby7ID5jIBUDDBV5nnPPrV/OinxGtm2QCw3GMs0gmMSYU/wA6VUn1SAwGYD0AIH6TinoKU6+ZAaV7M8r0RH8W47JtT5FuLv3P2EACfWeOOar9QW3bQLbLF3g3cQo7hF4MCcz6CorPmAWQRJJHfMd/q/NWl6erG6bzsu0jIEsXM7R5jgV25R0vwX9lKai668C9pL3haWHM3LhzGSAOJ9cRngT71T0OlS83hJvkkFpK/wDtBiMepPrVHTF7rJbDAcd/KPUmPSJokoW2Lu1gWHkBHockicsMcds4q109a0+wjTjfeF9BrrdrTuB89tzBImJkD5e/p796zQugeMLiy5mJMQScmAIOPtUXTdVuMFJVWUsONwk4JHAzzVu+p1N/cAtsMJOCFVVWDxJiB+9JN5tV14jRhlbTCfTWc2V22xsiXuY3b4O0ThojsMebMTUPTndrT3FIhLgJG5t3ufsJz+a602plfDXBGACAq4QZJOexz/Ko9TYXTKAt1iW/0gCrtDHss5IGQT3KmPax2noVb77k/T7lt7dzcgdjIg52z9fIJ/f7VW0ljYt8hjKrA2pOO9wNPlWDE+jESKrdN0Lbb1xrgtrbHqJd+Qok+nccSOZqexbvt4VpY/imUTcJ2TMOcQpHm54/Sq7T5FuWtEx00blha0ztelTvG3YswZGWhl9GMZ7Vzf6gvgC21sbwpG4ghgS2RPeAANvA/Wnsadme/btgyoO7b5sIw3QQciRjma4GmbUXVRILXRyxjMSTOTyCKDTrQiatWifoXUWQEq+1ltkLAn6sgg8CCePWnvdVbfbNpEGwbUBEDjDGCMzMEmTNC+m6Rjf8BiqNJQlj5R6yR2x257UVt6JNNdazf8yvbIDqx2nzRuGMkRwcAg84oxlaXeGUUpMfRm1cN0XfIdqhBuIVbhnmJO0EEbRwCaWh172i2nYgK5ADMZULMqwYCdo5kfpOKrXdCLdqBeBcQXtqDAWTB3cPzOMZ71T6for98+GgB2ZJZlUICYmW/kJOODSSb0GjFO+40HR+nqBf33l8PMgKzhlAkXcFTAOM957iDnuu2SrlYEbQViIKgRuznMd81pdL086ey83cySY2vb8MYO2QCzcmRgA5AM0G6v0pRpQyOXAJPmUeQEnZntuUeYeoFBx+HQkJLPqANDuJkDABOeIo/wBL6n/Be0zbQTIwMuMqSZEQV9+azdlzxMCiTrbW1IuAszZUdgJzPHehh2tS3FSejJdHrrgAKsQZOe8tAJk98/j8mj/xGLaC1YtqPIpJIIl/724gc/cnB7dwd3pdxNMt5nTZcaVUMS4MEhmEQJA9ZEjFW9XrPFtBVu+ZMou1gxLHzQckk95OSB6UYydalcoq9DS/BnUA1kpsDXFbaDHm2Nx5zgCZET2rT/2lFG3xbgIEFVxGMRPEHtHrmvLej9SKOXDm3wzqCYfsQAO5B78Z+1bDSfEguFGNxTOAHI3oTyQxEcSM1g4iDl8S6/QZfC9TT6XSEgktJk7TEkjBkRB9jE1b3ELhXAjzbiQxIMyn374gRQuz1lIQACZ2kAeYbiMeUjZA9Z75qbU6xXuQrS6+VQJ8wA/vHg8yD6VjlBxLk1IJ/wBsYKpVWIYxI3EqMYA4MQYmcg8VPb6iLgO4yp+6gyPNnklcYoNb1VslRuOR5PMPLJOD7gn2q3anbBBKSqxIgZyyk45x3iaqzO+uuvQfLoXr2osPj5pwRtUyOxG78TUBJ4VT2CnbKAKYg5GzIIiYqEaDcQfBghvN78lQAMBSIExGKle8RCsptoonEGRHuRnBznninhJsSSor3dRJ3OytuIUzIDRMgFvLHc+hoel63cUQTbIEFjPljAUGYIMzHYcVb1dw5V8qRBIwLeTA29+3Yex70Gv6X/WlgqE/KBx7hcCCfSjLfTrrvBFBZdhy72mbuWLyfSY9qVZ25M4BI7Hjt6QaVRdp3v8A7D6dIxmq0VwBb9qyoUgHw1JYqOFJEkiec05L3/CHLOdxxCqq+UExwMHNEtS5GmVBdVTcbcViWj6SWnAgDAHehVrqBtrsBjdhsHMDHBzkmBXocuVuL5NVa/b9TApOSutS8ljSo7KJkDJtmVIjO3cO8xxVXQXLaPdY2w6/Qr5icCeJIB/XPap7Gnsmy7bmN8oxg5EL2PqSB+Ki1GlKaQOywxZe4J2MrbSQD5eO/rQpR3W3u6InfMm0oZU8K2dpcG5cwRuVQSBPBEA49zVbSMF0zsMXFMiDkqSAf3prV8279nfEFF/9N1cE/YNUS9Pht14XFtSwUqBNwq0FQTgD3I7YoSevw+K9V1/I0Yf5eZesdOB0/wDaHVgHU7Np+tZE8HEx6UtFabUFVabdq5JFzaACbY80cBo4iYHPrXNq0HZbIuFrW8gPmEQAFgRxOTn7cVFc61/HYALsW2babZACgiCBJzA/nTr9n16C07dDdavbUWwpJRJ8399iZLYPpA78Va6EG8a3dZdzNIt+YkxBWPDU7j7LiY9Kuabpi3djCw1wgb7gmEc7RtQEQAQYkAyZI+1B7TWtxs7G3jO1TNg5lAWyCJjcPQj1pNVK2MmnGi7fuKNQuxj4j+VkZQgViRCjmPQzPf7U/UOmHT3kUlXV2bYVkQfqTzRAlvf8Gp+iWVtouotnxL7qBtcAJlgPKTkt6niJ+9W7tg27ypqra7QBdXaw2qV4WeBmZA7H80VLUrbIdN0234niBjcvMJFtTlGgQdw+eAIj7TUfTOpOpZ2tyyEhW25TkbF+wLSTkehp9bqxubUWt9tCpBVD5ZBGVJkcAg/ea70GtfUKmmTHiAtgLzPmukkgryf5DsKW7RKAXUSzXw6LAc+XaPLkkR7DvmOeIrQae0rodMlhVuQN15fk3ASQzKCWxwM/NUI1FzQXcstzykIwY8yJMNkGAZH3iqV/USGfxIBAG0DaFZm58vGQTjmpmC+4XUGUXRZBaAQqnEScBg0GVg8dyaHHqDAst3bcCsUKvPmjmCPlGPap9XcuOgaQEQDAOBkkEDkYPPtWa1F8+/P7+tLmotw4ZiteuScCBU/S9Mtx9ty74awSW2lvsIHqTVjonQ72qLiyoOxZMkDngCe5j/lVJUAOSR7VVuzZ4I0+ktm+4RwTatou9guQqAQoI9Tgd4z2qLq+vN24HREQIu0bF2gBZ7fmKg6WzXgmnVlAJLEsdo8s8kf7OB7mj+o06MrLbCA8FVk5HIzxmrataGOUsj1/T3A3UNJduabxxpdqgybq8HMZWeJHMc1nbd8gyDn2rRt1N7QFok7CNrKThlngg1W6poLduLw2qLg3LbUzsBH7fbtSSw+4uhiKqa8iG11q4ggkn1gwT7TV/pfxcbflZSVn1J57kHk/8ay9x5NMDVLimWdlE9R6Z19GAKIpVjIJXdseCD5RllYRjtz6VpdNqAsEqBtiT4kbW25ZcZU9/sfSvDtPqWQypitb8GXDqtQLVxiPIxBWN5ifIu7EkMeewNZp8MuQKlHY9dta1WUTG0xwdsTMZmDMGGOP1oNr0k7S6keYjkEgfQcTMZA96n+H+l3SI8eFDBQjIviwBaJQsvlWPF2GCcqTjIo43w2gACoCSRkksbbC4Fj/AHRE57b/AErPLBlVBUnexmCwGYAG1iuA0yeD39s5FXz07xVCXFVYgLgjbPGe5nkfmj+p0Vs7UdQyEDaIyC5EYMACAxkH6e9PbsbvMLhhifJEsILiOc7vDMD1/dY4LT3JKTa2M1/2b0q4ZrxYckNAJ9h2+1Krd+w4Ygrb5+oQ3tI7GO1NV2ZL6H/6+xmcX/kv2+5431FyWEknHr6cVJqEH9nBgTvGe/HrSpV1+I0l6r+ScPy8mD9KxBEGrd9jtuZ9KVKrJfldeBH8665nOr5tf+EP23RT6+63hr5j8q9/alSqR+vz+40l8pb+H/8A9kdvCbH/AJhQN/8ASN9z/I0qVVS+ny92SHzSPQb95hZRQxAFqQASAD4fIHY+9Z3VXCNRfAJjOJx8g7UqVa/qfkZYbvrmav4IH8C5/wCGf/lVHqRww7b2x259KVKs31ejBLn5lrr5/wDwrK/TsTHbgdvz+9QfB+LN5hg7GyOcExmlSo/UvIP0vz+wG0g3G9uzgHOc+ufvV3T2VKJKg4bkekR/P96VKs0ix79dwAsOQUgkZPGO9P8AFGb94nJ3cnngUqVXx/J9fYf/AHV5e5H8P3mVbm1islQYMSM4Mc0R+P0ClQAAAcACAOaVKg/l9PcZ/nLrkBPhT/vKfn/4mj3ThGtuAYEnHbtSpUIfL6jY/wAz8vcEdV+r/eP8zQRjmlSpcTcs4f5Tk/401NSqovHFXekH+Na/8RP/AJClSoS2YD3fT5N0HI/tNsR2g3ASI9C2fvQ7RMRdIBgbuPzSpVh4n8yXmZcL5I+QT62x8M5/1n/1NVZm0ScwqxP3p6VDESz1/wAfcmF8nr7FXq7kXnAJAkcfYUqVKtsPlRWkqP/Z"/>
          <p:cNvSpPr>
            <a:spLocks noChangeAspect="1" noChangeArrowheads="1"/>
          </p:cNvSpPr>
          <p:nvPr/>
        </p:nvSpPr>
        <p:spPr bwMode="auto">
          <a:xfrm>
            <a:off x="155575" y="-1790700"/>
            <a:ext cx="4991100" cy="37433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50" name="AutoShape 6" descr="data:image/jpeg;base64,/9j/4AAQSkZJRgABAQAAAQABAAD/2wCEAAkGBxMSEhUTEhIWFhUXGB4YFxcYGB4aFxgYGBgdHxoYHhgZICggGB8lGxgfITEhJSotLi4uGB8zODMtNygtLysBCgoKDg0OGxAQGi8lICYtKy8tKy0rMC8tNS0tLS0wLS0vLy8vLS0tKzIvLy41Ly01Ly0tLSstLSstMC0tLy0tL//AABEIAMIBAwMBIgACEQEDEQH/xAAcAAABBQEBAQAAAAAAAAAAAAAFAAEDBAYCBwj/xABDEAACAQMDAgQFAgMEBgoDAAABAhEAAyEEEjEFQRMiUWEGMkJxgZGhI7HwFFLB4TNDYnLR8QcVFjRzgpKissIkROL/xAAaAQACAwEBAAAAAAAAAAAAAAABAgADBAUG/8QANBEAAgIABAMGBAYBBQAAAAAAAAECEQMSITEEQfATUWFxgcEiMkLRFDORobHhUgVDYpKi/9oADAMBAAIRAxEAPwDB04rkGnBr0p507BroVwK6BqCs6pU1OKgp0KcVJotMbjpbWJdgokwJJjJ7Ud6r8HaqxubZ4ltV3G5bMpH7HEZHalliQi0m0myZZNWkAKcUwqxY05LqreXcQM+hPNWFbIaLaKzds22v7IBEKzAEZIkwfac0YtdH0sW7fmN123KxwGUH5Nv6ifWKF9V14uHULdR1uLCKPlVFAwNvr/lXL4jjoyi4w9WasPh5J5pArURuJEQc44z2qKi3wv05blglvOz7kQAZVhncewEVX6zpFtOFUMMCQ3M+v2Na8DiIyqHOimeE468iiBTUqU1qKxU1KlNEg9KmmlNQgqVNNKoEVNSNNUChGmpU1QI9NTUqARUqamJqBoemNKmmgEelSpUpCKacGpR4aruaSp+Vl7fcevtUTCPf0I4I9arjiRk6Q9HVOK4BohbZCwLIsfSFbLQPlI5n3FCeKoasWirTgV2gDMIXBPyz78Sa1PwLfteJefxLVlQkfxF8T6swO4xk9ppMXiY4cMz7rDDDc5KKLvwRpzpC2r1Nphaa0djAAmSy8AzErPbim6zrj4UW9TNpyWtQfMd30kTIPbvRnqVtkCrbAe3cWE2HcpUDMf7IFYZ9JZs6tPDf5bgYSdwmZAA7dhn71w5Yj4nG7TlyXk/5/Y6SisHDyc/v7FbpXh+Knig7J80Y/rNaLqPxDd8JtWttWRXW2pdQfLOQp+4FDesdJYaspZtk7juRY/LAeoBB/SpetfD986Lebi+SXa0NwZZbMqcY5gZFbePlahO6T8a36oycND4pRrpEmg1ty7qFuMHZLam4rWwN3lmRnAmR+s1X6jrreo0+ocNuaEhmEOQpMA+43R7iKs/BN63cs7Bci4CCVGGKqR5ge0iBHtQ74v6XZnfpSbe4lbiE4H3ngmPzXMdZkkbktLYI6b1ArZ8K2xDO03H4CIO0/vRPqaqIAZ2bks/cHgD2/wCNVOktasLtueYhtwAiWMCFPtIq5e1RLG9qwZUYtnDNPyrHp6mtmBHJjdo26jvXPuRlxvihljz6sH01aHVdKF+8tvTIA20l8wsiOJ45iKbqnRUQ27aN/EnbdMyJ5n7YNdePF4brXcwvBmr02AXhNt3bTtmJjE+k1GTWw+JbFtVRDci2qgJbt5djyWI+2ZPqaxwyabA4hYqtBxMNwdMeaU1zSmtAlHU0001NNQlHU0001NNSw0PTGlSoWQY01OTXNSxhUppppUAipTTUialkHmlXM09Sggu/qxLC3uVW+Zfpxwf8qMfDjb1KiNw+UkTg8iO9Zt5UjFWTrNjq6B0PuefcYFcKEsp0MTCzRpGhuX1tnaV2sWkPnyntg9pnmnu9SjyXgzJPsGDdmBGJ/wAKqafVrqLbDUM0JBFwZbJ4zz/lUtq0QpaPEQeUNwfbHIParW892+RkcMm4V+D+tXtM90aex4twjyqybnVQcmP0rRaT4wW6r+L06zcuBZVktDDf7eJHegPwl127p0bwrchcvdBXeFA3bc9oBGPX1p7vXNyXmXys95XO3yg7siQsSeZj7me+V4SxJa3tW9dI1Rm4R0rfusJfD3UNZY3WGGy3eErjd4e8gEqAZAAOQM8Vn9UNmsVSYiMiIlB8wXjPafUcUZ6hqmvBlVidrEhoMsWO7aGAMwIwewoVq+rKbZ8REfzwFyChUQG9c4Bg0cLCjhq0uuRJ4rxNGE2+KBbVURSuy55jJO4OIYQYCzAJjv8AtaPU/FUE3D4mEYkgLcDZI25LEDAgzkTWWax5XtXItszy1w+YKuCJKyYiceoNXLl1ALBF4EW7kAjjbPmYTkTyB7Uzw4SVS6vr3ApSjsX/AIBUK98lPDUiNzCSrKT5QCQeeftQH4i09xr7oLguBiWBB5z3HaK03RUW8oWCqE/SRuZiDkk5OYJMd6r6/oNsX4XUbXUDaFXeH9STOMziuXLEnh4rli7L19TXUXBOP6+wJ0XRX0c6m6bZKrNtZyXIwY9BP6iiGlupqraHUahQymdzcjdyo/b2qHrvQ79zdcdiVt4bI7AZA5iCMxQKEBG0KvvJYz6xxWyGI3U4vyKJxTtP1PQ9F1axbueGjBrkeZwoAA7kse3+VDb2pNu4bniKbKL5mP1NzCjmSayVnpV3+0CwTtL5LkH5Mnd6kY/Wr2o6PbJdEvm4+Ft2lJlm/vGRxH+OcUyi3uwPKqJtNqLmuuM7F96qchSRt5CyvHJqiTV3Wi/ZC2m1RcAZCN5QR9J4JiqE12OCg4w5Vyow47TlodTSmmmlNbSmh5pU0001CUPNKmpA1LCPSmmpUACNc09MagyGpGmmmJqBFNKmpTUCPNKuaVQJoOodHRm2q1nY7Ens6ASTJjzD/dzQ3qNvxbiWEAKyEYR2Aw4JAzAOe8d6l8JlCEEhU+YmQTAkyBJIkcxwRNTWOpICG8MDzHewBkEjCzJgH0/euFVadeBqWmwNv/DjW3ayl5HBU3ATKzt+iMjdnvj3qz0fpbi34t3y2xIyRvD/AC/ITO3HPtXdkeI19FdVLAbSwPDebylRiSBmjOssWWsqAh8aNgd28nlbzfKIMiSTn5SRxRV1fXP+gyd6MCOoYLZtJtuFiPLw0gZLMZng+g9KY6a5bcb2W0CCN6iQY5UquNwBI7TUusNu3dW4rAugCsoDbXYKQzgyCOxihut1zPG/vOf70fVEckd/en05CJMs3tewDIrBrZMSFCyCMM0dwf8AhxUvVbW4Jatb2C4ExJLHzH9YPHAGai6Hq7aoi3LKFiGYsygkiYHzDsB29asX9ZaDAJEEkwDlWIIBDTgeomKzfiKxOzlF+ff9ixwrVcjtOlMoVLzKfEuGV39gsgswPsY+xzmqaIv8Txio8LGwSN/O1hAjEj3P61CjOwQqpIRSWPO2JEn9aNfDnw0dcPEctbtoAu4fU2Mifv8Ab7VdJpai7bnPRb5s2mdHbA2AkCN5I8RgvsIArQdM16WRCAT3YACfzJ/nUep+AxhLV/aDg7skkmd3bnMj7RRPq/wqTZ8Oy1tXPLkmTJMyQM4JxFcj/UMHD4iKuRq4fElB6Iz3xN8R3Egr9R2ho4A+YfniKw5JRgLeWPeM/YVv+q/CGoewqG6j7BAABBLD/e/y/FZDTfDGuD407mGIkQBI9yccc0eBwlh4WRUPiTTlb/cs2dS9pWe4T4txfDthplbcyzGeJP7URv6/wEwyNeZBbXZ9KZ8xP94z+grPFHS+TrLbkj6GkFj2z6d8VMblsub2xVVPlt93bO2ft3+1bKfMpdN6Fm3aZCFuIYI3EnmBkmjnTuk2ryNdYlEI8sRC/eecjgVlL926YIVR6wcn8HFdjVXrii3cYhF4UYB/St949pQtGVQw6uX8mj6pqdGDtS3vcJtJU7bYPZj3LUDmuFUAQBT10MGDhGpO2Z5tN6KjqlXNKausUelSpjUsg8081zSFSyUOa5NI01CwoVMaVNUsYVKlTVLIKaVKlUsJYvXwhR9xbgsGUxB4BBOREDtwcVMLZgOsBSdzKQQjQflWBk9uTB4Iqtqtdc8TxAsAjYWCgqSROSQQW/eub63LlssGU9gn1SsSVHBH6fbGOMnp113GvLsLU2nth23HcBuKsJI82CCZBEHkRkVLp+s7PRlcQSQZE8riDGeO811f1AswrLOPmdfMpPKlScgE/uKpF0g23QKDEkAysDDCeec+tB9wUr3IdLauGRtJWdkjIDR5eM8H96u3NJkbNyrbgPvKl1MfSoI3A+lUy12yEJbbJMFW9gN2PvyO1d39OGfbbaWJiWIXzADsJkEnH34qJtbDtWxtfqQ7wpMAeSe4IzEY5zTXtfEFAAoJheQHWIbPc4pafSobpt31ZGWS5VhiBMKIKiSRnIzirWh06La3qqu+52YtkpbXygbT5STzxM0EpNElliW+gdP8Z1N2QjNuJVlggBtykD5STGMYmvRLGtVYtqwC4AC42+kgV4/p7Vy2++G2EMUg8bTAJj0mtN/bLy7WEMSN0KwJEZgffmBP7xWbHw3LXl3AejPR7WhvSd6h1jlWn9jn/lUj2ZwHAx3yAe+Qf6g15/0L47ChhdJkkAR2Xv8An1+1FE+JEIN8GLa4b3J+Ue5rDLBbexbmcdzdacKTJdTiFI/z/nXL2GY5Mfb+uY/lWW/69KQ12RPbbjgGInBg+371btfGtlRtPA7f4e1VuOV6xY+bMty/1HTqV23U3IcHcD/S/cV5j1H4fbTXt9wsLUylyAxYHgRPzf8ACa24+MrO8hoIwQcGVPr+MURs9ZsMQDBtzugnjuOeOavw8RwWuxTKOuh5jevreiAtm0p/0kSzD7fUZ/SqF29DkIC6A4bbBI9Yr0T486NYvKL9ohXQSQOGT7eo9fx9sfptIWz9I711uFxHNXmMmK1F1lINNYLkfT/vf5VNqunOmSDHY+v29qJ+GqCcR61S1HUAzDllHbsf0rVOc8yyO13V1qZk73Bxpqn1bqzFgSZyZqECtUZ2rYRqVdbaYipnRBqanpqbMEVNXQFMVNDMQaKauopbaGYNnNNXRWmuAjsaGdEQ1KmB9jTUM4Skt8jymQOCs/0BmnuXohlkHcSPbg9/51x1FkZ2NtdigCBuLZBjk5M/1FSafSXL422l3GNx4GABOSRP2rkp2rR02lpZMmqYtO47sw0AmQCOTkDMVcudJW6huW7jTPmFwAGCfmSOQMk/moLelFuRegKci4AxiBHliMzHNXCt0Mm1XZF2lZG7yx7SIxPP4q2MU6TKJutUUNV055SyGDiSA3AGZLMJJTBz/jRDSdG2qXLeIqAFhbw1t/paSDuX1jniimruAuWt7SbsJcESbaxzIysmJxGB9qkuWrhaJD+Gyw4gWyFnyy0AkcR796eMK3K5YsmtDi1ovBuXL62ndmt7FETyDvvDZlAFXgiYMk5qr0rT2jp2hT4jyA3m8u5mwAMTIPPrRPp1y67vduhghBTcTJWDB8oM4njHao79pLHmVQ0KhAOFXcYR5BmSSzegnPvZSXXmVZm9AZfF1bTKAxS1bAgq20yRuM8DPeR+9Vtbp9tuwqOEJBuB2Vl80RAeCzZj7GivW9Rce4UeQV2qLYJ2sJMwBk7pmIzJPaoNXoRduXEW4q2UAyRL/JIKiJMTwSJkVW4J2yyMmqANnp7OGa4C1xgoXawHnafnn6vLkSOZmrnTdGf7PF9WW3uLc7WPA3KD80QTxnac1c/6r/gB7ZkkndnMifMAMwRB7x+46vBQRcW4XKPGxgBhAJAzxzGMx+q9mkWSxXIsdS0p1Fo3FubFmbW4mGhSSpOYMdz6AUR+FvgVLunTVam4xDDcLK4lSPLuaZE8wP1qn07oxuBr1y74VjeSsfMxnOxeFGYn9jFaG58SBotWBFsCJ7wP51ViqLdlaxJRjSAtz4e02oY27dp9O8+VlLOs+6sTj7EVmtJ0/UDVf2UmLgfYZOBGZk9ozXsOi6jZsojBfmyT3H29aA634dGr1Tai1qFYkQQUKN6TIkFoxwOBWZ5W6LYTlWrsqWei6rSXw+zxdOWCbgwcgNjK9xmJiiXxB8L2NSRdtuUcLAtyNkiYIBFTajrz6NhbCAj6lPb3Bq3pvifRPLbgCOSRge2fftSuDjLNBi5k1TR5prOmai2225bZT2kHP29cVUVGGCpmvQ9X8V6R94dnIiAVM/piRzzNBesaHTMni27l7ceAcgn85/et2HxMm0pqvLUyzgktH7GYa1FdLbOD2mKku22UTtk/Y1DeF0x5Y9q1yk9mUq3zJd6jnNVbygmQeatqrH51ArkoFGQI/Wq02tQRdM4saoKrDaCTie4FcAimtwSfaqt/cDMRNM5XsWqKboIAwKbcD3oebjRmrOmtHbvIxMDPf1+1Vt1uyPCpWSyKkXSs3yqTXW6RAUbh6Ub0ulusoCggKOIyaZSoonNrYDr0tz6frxXZ6WezBq71WuI8nYfiq7a4rjiipsKztHB0zDEUq7Gut9wZpVO0XcNUwT0/Q27ocu7CCMBZJBPEjieODHpRaxZ062gULKHJBX5mMNxu+ZVgdxyZ7VW0HULpUos+GqDgeUADufc5juaibW2wyhbawnzEmd+PmMgnnsMVmpLTrrrvOm23aLWg1CruNt2Quw2rAOByCcBjkwTnj8XLvVlALKqsoUE5Ku/mGSUg+pIJjAoN4SGCN0l5UKwIAgblBA5k47AVEtxV+ZXCNMSIZZxIOAy9ifbipna68CdmpBM2S98R/AYwzhtxkMRB28mTiKmfUWbV5xc06sLeFksSzcCQxIggyRHpEUFTqNy3hXDTjdEkrOQCcgGJj1FEtDpSPDYNbukg3GRhItxld2YIIiQeMU8Xa0EnDLuWtNcNy0SEBB8lpUbaqXG3FjtPJiJHGR7VT6jeBVFaQzPLt2CqWVQI9Mme8j0rv/vVy2IRRBa5thQBJkgevED7VeXSobq7VUE29y27s+EqGYuM7EziSQRyRGad3XXLrqhVVg/QoSl24CxdSdpBwqjLMcE/UBiOahv9RkoWztA5HYrmY+YzMH3q6+mdFeyMkMuex3AkZH4FDOo9LuWmRWKklZBUgqNpIIxjFLJ1VDRSbdmhbVWxsm1dsqdxtuCYIOJAJO7j1+r8UBtC2t9VfIF0K0Y3JPI9MVb6pq0ZwiFvDgKm8yQyjadxGcjjsJ+9S6lG8O2psh7zLgkBiiASu0qZDSSTOcUsnZIqj1PU9J0+osKqMmwCFVO0dorLn4VdG2qJBxj0NAvhfrz2bjQNzkkAFoCqpJYgnA7fpWx6b8f2LhO6QB6DP6c1XIqlHvLz/DypaAvMEHqcx9qo6f4k0GlkWTub+82SY9BVjq/xJotTbNsueCCYKxPeDg+tYjp3wFrLrvuXw7af60iQ4PBQD5pGe0d84rM0mWRS5Fr4g6wdfdVrdpjcPlCgSWP2GafWfAOr2geJa3c7CSIMZG6In/P0rRdE04082tPYefruOvmc/ccD24pr+ua3c/ieRT8wOM+0807i+Quajz7qfw9qtIN1+yyqeHEMn/qUkD81rOldd6eLKW7imQMsZksRkz/IcVrU65ZuobeGQjaykAgg8g1ldf8AAelf/RXL1sniQHUfiAf3opsek9w10v4r0AHh24Ue6j9cjmiGt0S3QLgVLtojhlAZfeYn9DXn9v4Fv2boLENbJw68f+ZTlf6zW4/7R29OFQyFIif2z+lLWtkcVVFnTfCOjIDujtPCs52+5G2CfyTUOu+F9K2FseH6FSSZ/Mg0a/6ysva32yrYkBR/QycVjujfER1d65u8myNiSM8yYMTEfvU7WS1bYFhRqkiZfhOxmVyeWLGZJ9jH2EVF/wBkrM+YXHPpMCfwP8aLrdAjaTuHIyDBP5I5mftXKXyWhj5jjuDOcEccx+tZHxku8sXCJvYr6HomntncljafUgk5HALYByOO01Pe0NtuUVowdyglZmJkc8d6KKmJZjPrPHrxz6fj7xXuapAeO/MRz/OZH7VW8Zt25D9iu4yuu+HLZuq6lVAPmGewxAHy/n8Uet2WQeQodo4498n8UQtxHZl9P65zx9qsWNIoAMSf97gk8f1zmrfxM+eon4aG60MB1N2Lb309sXdx4iAPXGD96g1dyy4/iwxHfbif1r0TWdGsOvmySIOIkD35iTOD2FY/X/A6qP4V0sewbG77kHy/kVuw+Kw+boxT4WfIEDT2zncv/pFKhus6TdtuyMjyDGASPuDHB5p61K2tDM4rvAfTtayqLSswl87SRPA4A42/1zMGu1u7UhoAxAwIx8uAIMY9aha6EIG+SpBDf7PrHYn79qn/ALF4whfNcEtvZgttEB7z6n39PeqnrT62+3udhJJ68yHTuSSAIIO9eZke/P8AyFSnT3tStwr59rY3EA7jmFHeR2A9Kv3NP4pthlBVWCG4sEwOVHqIzhcT6nKd0JK2LnhoNzBiTuLNgDYnB9/+VHLa1629gZ6em4LToZZwi3VlQTdY/KkehGX/AEEH9aKCz4fhXVdmOCcYRY8mfeMCIyKl8MPaZ7aop8NQ0wsj5iTmWc8zmeM5qmr776IJGVWCcBCsHJ4gZFWKGV0txZTc9yzbM2nv3Wg3G2jgl4MsxEZAbB7/AKZu6DT22/0ruLnhgEKJUKXECeRMf+4e9Ur2qS9eH8NfDtLhE4KoPKpPpJGecn1ptJq2vXXa5bLQglrUItpRADQBEAGADTWI42agdQ0ukRWvW7y3Cu5FkHxVHysTG1gAfSaz2g1y3LttfEYryrN/qz/diY2kCMRRS91R7tzaIt2wskEEBraCAimJ822CMAzB4oNqhYdCyWyrsIAQgpvaYGyDtHYBY7cUOdiqtuZJba0fEt6mDsDbdogm4zGCW7iBM8RH5Wh1jeGgtsLbhSN8HcSeQSOBtHPYA1B8QKX/AIiptVAiPiAhEwCIBnMd6m1Vu14ljwdzbiFe2BvyDMgAyd0GRj9KVL7fYch6WykahHY+ECAWUHzNkgzHAA3RGcUzLbstYPhFkZGXxBuHiviTn+6eBj9qk+KLl6EdkCI3yjaEgiZBReB3EzgmCa6GmBSxbuNLGCVU+YHcSFI5DENEieT6ZXKthr5vZ/YB6/qBZioVUAMELJmO5LEmtn8Gf9IraOx4bW/Ej5ZaIHbsft+KyfXdIxa5fbYkMqm3BVpgKSFjgQJM0KTgmeP8aocK0ouUIuKo940ep1PULIu3XFlWyiWhD7exLtxI7ZxVfUfCJusDcvubYBkEjefQBgIE/btXnnR/jW5btJaPCKFH2AxRA/F2ocIzbksM+03As5AkgTgmKmVbGdxlewVtfEmi0jlE03mBhmYlmnvyfaiFj/pDsThAPxXmPVrR3G4N7IzHbcYRuJzBPG6D/OpNX0LUW2ZVQ3Aq7y9oMyAAZ80DjvQca5FkYWtz1e38WeOreGAQDEd5PBj09+JqTSXjdO0iB6MA0gZyIx/yrGfBN9PB+kNujJAZhgkBo4GDk9sVt9LqlHLi2sQSewge/wDU1ix1NO+RZBR2Gv3YPliB3iBJ59gM/wDuq3pdSSq+Xce5Hf396BXtVpgT/GW5JnBgfoO/Htg4q1qOqEWt1oF0mJUEgMB8hP07h/hWf4ruy3LGqoIay6JGAp7d/aBPHP7iorbiCrufuOQPXPtyPehLW75AJ24wZyABnI5wPz9qmuAoZZZXGZxzge59RPeo3K7FUYhVSYO07o7HAJ9RMiOYkk/rQ89VRGIuAqV5DbcRA9iYHEeo96s6e9MCO8HJnjk+hg9x2bGIpuq6NNTbFu4GxJVt20jBAII4GczIOMeqqMZbjtuOxDa6xaMBWPuTgAds5iZiPtRm1sfIugR2xH25iJ7fbmvJv7HqbWp/s1ss7wIIBgrElhP0jOeMVuem6EWwVe41xiBuIO23xumB9oyfWpLBrSydpzo0C6kAAqAQfqOIjnAiM1JauDDCCcywlj+gAM57etUd4UFUKg+kkA4x6secRyDSLPM4M8gfTyDBOD+cYihkrmTOpcgsLJ9x7bJj8zSoNcUk4Kn8v/8ARYj7U1NmQuRnibGxthkfe3D7vl9ZT6v14rvVBbdsLBNwwWeZUg8ACPzPrNQM6IAr2iTzO+A3pwMCPQ1FplDuqjhsf8f2rvJLZFXLwL1yU2EGVKk+0mcY/qak6TcKp4iMoYt4e5jBtyCd4YTHEGATj3qHX6ob/KgVBG0AGMd85mOaGC+QSQBBM7TkVMwIwtBrWBrawSSGI2uD5DEzH+cHHFX3vQLQdFW6qkl4AeIYAMSMjaZzGYoBpuoQCpgq3KGQPuIPb1osdKrojC5BaVAIAwPKWZyfxgcCfanWuqEkq3Cd7qa71d1VyAUiAU27ZAY4BOT/AEKHa9gLk2+HKllVdqhh9KiTI8w/JqW+bKbzJuknBEbNoAlgCAwbnOB9+asdKWy+0APuYyGJEDw+AF7kj371G7ZWvhVjap2Ba1cfNm2c7pAlQCsx6kA8iQeapXVJso42r4YU7gQrOzGeeWIn3gfeqvXbgLlkdmVxy0bhBypjBOBnFd2Stx0tuTkeXaAZckBJBjy4APeKXM3pzHUKSZY0F5HIS6C5dwA27AiJEHkH+veXX9Sdrol8iSNv04IxGRiRHaakW0A2++uyHI2qFQzE+IqH6SFGYiTOaHXek3g6MLNxhcLBIUsziCZCjJxmeMGOKLlSRFFNlh9d4qsjtu3QVMEtKjOT7SI96spZuPsjcbiwzKSBtCfNO4jYZAMH5iPxVE6CLK6kEZubGXAKgEcCZ5wTHp71IGcWWuOynfG0ZNwKrGWggqFJHJzgVL1Jl00Cun6cupuln2tp9oa4d3ynjBUiTgExGAeKf4a+HTY1IuHz2SjhmZStsSPKAwkvKnsBkkHvXOh0ZOnXwVZme4VPnGcEAKg8wxkn1PIp+jwBc8YuPKUChoIcGMiOxXg8zUpMXO4prkWh0Sz5VSLljcdtkg7wzCN5uLt3kGQAPReTVfUdL8MonheHbKlkV2B37eW8zHJ5g+xiIotc1yWbK+FaAdlWXglyWEkg8rk8+XioLnWidOSy7rhld7AMbRAztJwJxIAzxEDEyoGdvcltnSqdLba0mwDzFxvDSDhkbAbdJnHcdsc62/dsBraEFLlwCCFICtPCmPNHcehyO3YCDct1S90qro1xSQIEh1PacfKIhYnJFQ6/qL+OnggW/DtllYq24+WGMqAzTPYcfaomgbkPUNIoS9bS6brIw8FwY8uwHZsLEYMg8xtB45i6n0bVPi7stMV8g3Ai4RwilJC+USN0D94p6tfBto5WPGZjOCrARICmduTg4MUjr94CliAANpb5dw75Ec4Jz3pMTDjIsjJxd0ArejbxhbcbSGAdWO0gSJHc9+wPM16D07qFmwDaW06BnAhXPmIGDuMliYA9PUVm08S49vZYFwmFL7CWQrEtu5iM57zFbF/hJXUJcvuOC+V2k84gSRPc8gEcxVT7OC+IMpSdHej+K7RZlI2wB5iVk7h3GOMD71NqPiK3Y+fcpJjO0BSO0CfuRHpUun+FbdmXEOCCCG7qSGCsY83yAQf7x5kUVS2gBAtqBO6Sv1Gcye5yIzGRwKwYuTM6LYOVbAnVb76C7ZEGIMcH7T3zz784rvT9OvhYYqJw2e0RIIUx9pHf2NFx1BTAKgYwwKkGB688njnNMLqBtzTu53DzADgH04APt+9UtR3/AKHuWwPtaJxcVuTtILyCVmDGQCwJURyMH1y91xxug8gdxHtiY74EiiHi7xIDNAnacElQACBmScfqc1Eqc+QFSRgESRwZx5jJOG4zUlKLWhIqSYOsacKAQA0wSZHBjCg54qdLrLw0gZ8o+kYx94GOOIq1qdoCllO6QBtj6gBPeJHaPWolZ/ECeRgQcr6DuYggfsT96qacRrTZ1ttNk2yT6gMQfeRg0qjbptsk7ruZMwVAGeImlRfadUMslbv9WfPovvtz8vaePxUmhugNJJwDEepBHf71pesdIC3PFa2yr8wtl0gAfT//ADFUDaOouSgtqfqJ8qKB9RgYj/hFdtOV+JVni1otDvommuvuuLb8RQIAgGXPbZ9RgzAHvXHTugveulGZEjJ3E8DkAKCZiftFEtHp7tz+DpVWbSkvcVyu7dEnc5HJGBAx25qgCvhvc3Euw2lTIj1YevYflvardP0XXmrKczt0FmNtbxt2WQWXIW7tXahVFk4kyI/2snNPdv3Lt1bdkDYgc2gvlQDaZIJMLg+vJFCNJpnI3LIifYTtORPeP8KjS6wnJ8y5BnkH2IzU0oRq3uNauEFcYE9v1n9aLa/S+EUTTG6XAZmCw21okgFMgKJ5z/h18OaDxNzFvkcMy9mHYT2M0T1Wk3m4UvMGJhXKnzSP9FI4BPf0Ax2Br4fEDl8XgZaxZ8RtrnYCdzOQTtxkwOZ4j3HFTDp5S7buuD4BeA4xuKAkgD5gDHMeuaf4hQWrxUEEQAWWYMrkQ2Y9vYU3T9WodWdBcxsVTMA8TggzBMfeaVVZbbqwh4La3WqGMb8mCPKqzuA3YEfzq6urJN9yW3ibdsA/LEnIM9oGI5NQWrTW28e0C1oKwVh2B7N3EEcnnH2Au5eAckrKkh4nGeeADzPpTrQp1ehrD0qxc058RTbJAAuAxLE7nuAMwDncYgentNBdZc05YuEJS0oTwwWG/bhJMyoIyY7j3mu+sasGyhF5mImFMbQkQRuAmdw/QU9np9l9MXtLcLf63zEqQqgsIA8sE7gZPEVHVukFXWrFpdablwPbt7Qlt2220JCxjO3I55/zopotCiXmRrkq6hmYsV2vB3AxM5PHeeBVe9fZS96wLdtSBuCkKDtnAUN5uRwBOT7npmZrbttVvMB8vmVSpPlPbKlSZ9R7VH3sXTkVtH1CyLdyxdXO9RbcDCkEw0nIEDMcgiqdjSlkZ5UbWhFaZf1CnsRM/n3p9UEuaZ7qzvW4jMT7yIwB3PtXHVOolbdq2rCFAuACQQXyTPfkCOfL9qS9R6JemWb1663mANszDGAY5tjmTnA454q21xzbd8N4IxvuEtLDzQB6cwI7TNCh1hAQttdiy2QxDtIy7H1xgcYFXUvKbY8MQbjtMsYlgIicHIP2yYoxehJR1L/UOnTYVSWYWgtxjI2hmJkBZwIkQBg881Xt9Mt37Nk2EC3WO1i58rkk+YBiYhuSABE+lFesatXR/DtFfDG0sPMC6+Xc8zzx2AggiKfxLSgWrTolu55Tc7I4Xzd92T/siRH3oyjqBSY//R9p2F68C21kG3wuwJckwT9MiMZM/adlaQuQdzLwSBxgmecTuHHoDWQ+G+kuL/il1FsqRfUMSGj5GX1BABkxAn1raazVYhFBUcsOAIHHPG6centXM4tVq9i7D1dIl00gbVlpncIjn1G7JzikLqqDJOZIloBJAznjKzB4PbFVxeKkWyREnlpYff14Pl9YnmlqNIrsGW6VbvHDTGfTmTH4rFdaF6V8yudagbaUmJySAJOXjdxLHgc496sCz5i0eaNvIKzgkzPPpxVNOksSXuL4hAIzk84O08YnHsatJorpBhipUeUCZAEwSrHviQPalzOWlD0lrZR1urVT3JA5InaTye2RHHrPpXFvWsyhyu6PmJJAG1eREGftnnkUI1pe3ceSHIdSVBg4JJwcHAP6ip9LqXe4pFrIIJcFhKnBOTJG3IPtS8w8jRONxHBUsThQxG0TGIOeDBPPrTXrbkYdgxwwG/BA3ZBBOJIOe81C+rRB5gQqiMxHMEAHzY9QfSpX1SFRby7ID5jIBUDDBV5nnPPrV/OinxGtm2QCw3GMs0gmMSYU/wA6VUn1SAwGYD0AIH6TinoKU6+ZAaV7M8r0RH8W47JtT5FuLv3P2EACfWeOOar9QW3bQLbLF3g3cQo7hF4MCcz6CorPmAWQRJJHfMd/q/NWl6erG6bzsu0jIEsXM7R5jgV25R0vwX9lKai668C9pL3haWHM3LhzGSAOJ9cRngT71T0OlS83hJvkkFpK/wDtBiMepPrVHTF7rJbDAcd/KPUmPSJokoW2Lu1gWHkBHockicsMcds4q109a0+wjTjfeF9BrrdrTuB89tzBImJkD5e/p796zQugeMLiy5mJMQScmAIOPtUXTdVuMFJVWUsONwk4JHAzzVu+p1N/cAtsMJOCFVVWDxJiB+9JN5tV14jRhlbTCfTWc2V22xsiXuY3b4O0ThojsMebMTUPTndrT3FIhLgJG5t3ufsJz+a602plfDXBGACAq4QZJOexz/Ko9TYXTKAt1iW/0gCrtDHss5IGQT3KmPax2noVb77k/T7lt7dzcgdjIg52z9fIJ/f7VW0ljYt8hjKrA2pOO9wNPlWDE+jESKrdN0Lbb1xrgtrbHqJd+Qok+nccSOZqexbvt4VpY/imUTcJ2TMOcQpHm54/Sq7T5FuWtEx00blha0ztelTvG3YswZGWhl9GMZ7Vzf6gvgC21sbwpG4ghgS2RPeAANvA/Wnsadme/btgyoO7b5sIw3QQciRjma4GmbUXVRILXRyxjMSTOTyCKDTrQiatWifoXUWQEq+1ltkLAn6sgg8CCePWnvdVbfbNpEGwbUBEDjDGCMzMEmTNC+m6Rjf8BiqNJQlj5R6yR2x257UVt6JNNdazf8yvbIDqx2nzRuGMkRwcAg84oxlaXeGUUpMfRm1cN0XfIdqhBuIVbhnmJO0EEbRwCaWh172i2nYgK5ADMZULMqwYCdo5kfpOKrXdCLdqBeBcQXtqDAWTB3cPzOMZ71T6for98+GgB2ZJZlUICYmW/kJOODSSb0GjFO+40HR+nqBf33l8PMgKzhlAkXcFTAOM957iDnuu2SrlYEbQViIKgRuznMd81pdL086ey83cySY2vb8MYO2QCzcmRgA5AM0G6v0pRpQyOXAJPmUeQEnZntuUeYeoFBx+HQkJLPqANDuJkDABOeIo/wBL6n/Be0zbQTIwMuMqSZEQV9+azdlzxMCiTrbW1IuAszZUdgJzPHehh2tS3FSejJdHrrgAKsQZOe8tAJk98/j8mj/xGLaC1YtqPIpJIIl/724gc/cnB7dwd3pdxNMt5nTZcaVUMS4MEhmEQJA9ZEjFW9XrPFtBVu+ZMou1gxLHzQckk95OSB6UYydalcoq9DS/BnUA1kpsDXFbaDHm2Nx5zgCZET2rT/2lFG3xbgIEFVxGMRPEHtHrmvLej9SKOXDm3wzqCYfsQAO5B78Z+1bDSfEguFGNxTOAHI3oTyQxEcSM1g4iDl8S6/QZfC9TT6XSEgktJk7TEkjBkRB9jE1b3ELhXAjzbiQxIMyn374gRQuz1lIQACZ2kAeYbiMeUjZA9Z75qbU6xXuQrS6+VQJ8wA/vHg8yD6VjlBxLk1IJ/wBsYKpVWIYxI3EqMYA4MQYmcg8VPb6iLgO4yp+6gyPNnklcYoNb1VslRuOR5PMPLJOD7gn2q3anbBBKSqxIgZyyk45x3iaqzO+uuvQfLoXr2osPj5pwRtUyOxG78TUBJ4VT2CnbKAKYg5GzIIiYqEaDcQfBghvN78lQAMBSIExGKle8RCsptoonEGRHuRnBznninhJsSSor3dRJ3OytuIUzIDRMgFvLHc+hoel63cUQTbIEFjPljAUGYIMzHYcVb1dw5V8qRBIwLeTA29+3Yex70Gv6X/WlgqE/KBx7hcCCfSjLfTrrvBFBZdhy72mbuWLyfSY9qVZ25M4BI7Hjt6QaVRdp3v8A7D6dIxmq0VwBb9qyoUgHw1JYqOFJEkiec05L3/CHLOdxxCqq+UExwMHNEtS5GmVBdVTcbcViWj6SWnAgDAHehVrqBtrsBjdhsHMDHBzkmBXocuVuL5NVa/b9TApOSutS8ljSo7KJkDJtmVIjO3cO8xxVXQXLaPdY2w6/Qr5icCeJIB/XPap7Gnsmy7bmN8oxg5EL2PqSB+Ki1GlKaQOywxZe4J2MrbSQD5eO/rQpR3W3u6InfMm0oZU8K2dpcG5cwRuVQSBPBEA49zVbSMF0zsMXFMiDkqSAf3prV8279nfEFF/9N1cE/YNUS9Pht14XFtSwUqBNwq0FQTgD3I7YoSevw+K9V1/I0Yf5eZesdOB0/wDaHVgHU7Np+tZE8HEx6UtFabUFVabdq5JFzaACbY80cBo4iYHPrXNq0HZbIuFrW8gPmEQAFgRxOTn7cVFc61/HYALsW2babZACgiCBJzA/nTr9n16C07dDdavbUWwpJRJ8399iZLYPpA78Va6EG8a3dZdzNIt+YkxBWPDU7j7LiY9Kuabpi3djCw1wgb7gmEc7RtQEQAQYkAyZI+1B7TWtxs7G3jO1TNg5lAWyCJjcPQj1pNVK2MmnGi7fuKNQuxj4j+VkZQgViRCjmPQzPf7U/UOmHT3kUlXV2bYVkQfqTzRAlvf8Gp+iWVtouotnxL7qBtcAJlgPKTkt6niJ+9W7tg27ypqra7QBdXaw2qV4WeBmZA7H80VLUrbIdN0234niBjcvMJFtTlGgQdw+eAIj7TUfTOpOpZ2tyyEhW25TkbF+wLSTkehp9bqxubUWt9tCpBVD5ZBGVJkcAg/ea70GtfUKmmTHiAtgLzPmukkgryf5DsKW7RKAXUSzXw6LAc+XaPLkkR7DvmOeIrQae0rodMlhVuQN15fk3ASQzKCWxwM/NUI1FzQXcstzykIwY8yJMNkGAZH3iqV/USGfxIBAG0DaFZm58vGQTjmpmC+4XUGUXRZBaAQqnEScBg0GVg8dyaHHqDAst3bcCsUKvPmjmCPlGPap9XcuOgaQEQDAOBkkEDkYPPtWa1F8+/P7+tLmotw4ZiteuScCBU/S9Mtx9ty74awSW2lvsIHqTVjonQ72qLiyoOxZMkDngCe5j/lVJUAOSR7VVuzZ4I0+ktm+4RwTatou9guQqAQoI9Tgd4z2qLq+vN24HREQIu0bF2gBZ7fmKg6WzXgmnVlAJLEsdo8s8kf7OB7mj+o06MrLbCA8FVk5HIzxmrataGOUsj1/T3A3UNJduabxxpdqgybq8HMZWeJHMc1nbd8gyDn2rRt1N7QFok7CNrKThlngg1W6poLduLw2qLg3LbUzsBH7fbtSSw+4uhiKqa8iG11q4ggkn1gwT7TV/pfxcbflZSVn1J57kHk/8ay9x5NMDVLimWdlE9R6Z19GAKIpVjIJXdseCD5RllYRjtz6VpdNqAsEqBtiT4kbW25ZcZU9/sfSvDtPqWQypitb8GXDqtQLVxiPIxBWN5ifIu7EkMeewNZp8MuQKlHY9dta1WUTG0xwdsTMZmDMGGOP1oNr0k7S6keYjkEgfQcTMZA96n+H+l3SI8eFDBQjIviwBaJQsvlWPF2GCcqTjIo43w2gACoCSRkksbbC4Fj/AHRE57b/AErPLBlVBUnexmCwGYAG1iuA0yeD39s5FXz07xVCXFVYgLgjbPGe5nkfmj+p0Vs7UdQyEDaIyC5EYMACAxkH6e9PbsbvMLhhifJEsILiOc7vDMD1/dY4LT3JKTa2M1/2b0q4ZrxYckNAJ9h2+1Krd+w4Ygrb5+oQ3tI7GO1NV2ZL6H/6+xmcX/kv2+5431FyWEknHr6cVJqEH9nBgTvGe/HrSpV1+I0l6r+ScPy8mD9KxBEGrd9jtuZ9KVKrJfldeBH8665nOr5tf+EP23RT6+63hr5j8q9/alSqR+vz+40l8pb+H/8A9kdvCbH/AJhQN/8ASN9z/I0qVVS+ny92SHzSPQb95hZRQxAFqQASAD4fIHY+9Z3VXCNRfAJjOJx8g7UqVa/qfkZYbvrmav4IH8C5/wCGf/lVHqRww7b2x259KVKs31ejBLn5lrr5/wDwrK/TsTHbgdvz+9QfB+LN5hg7GyOcExmlSo/UvIP0vz+wG0g3G9uzgHOc+ufvV3T2VKJKg4bkekR/P96VKs0ix79dwAsOQUgkZPGO9P8AFGb94nJ3cnngUqVXx/J9fYf/AHV5e5H8P3mVbm1islQYMSM4Mc0R+P0ClQAAAcACAOaVKg/l9PcZ/nLrkBPhT/vKfn/4mj3ThGtuAYEnHbtSpUIfL6jY/wAz8vcEdV+r/eP8zQRjmlSpcTcs4f5Tk/401NSqovHFXekH+Na/8RP/AJClSoS2YD3fT5N0HI/tNsR2g3ASI9C2fvQ7RMRdIBgbuPzSpVh4n8yXmZcL5I+QT62x8M5/1n/1NVZm0ScwqxP3p6VDESz1/wAfcmF8nr7FXq7kXnAJAkcfYUqVKtsPlRWkqP/Z"/>
          <p:cNvSpPr>
            <a:spLocks noChangeAspect="1" noChangeArrowheads="1"/>
          </p:cNvSpPr>
          <p:nvPr/>
        </p:nvSpPr>
        <p:spPr bwMode="auto">
          <a:xfrm>
            <a:off x="155575" y="-1790700"/>
            <a:ext cx="4991100" cy="37433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6152" name="Picture 8" descr="http://mongabaydotorg.wpengine.com/wp-content/uploads/2012/10/Sangalaki-2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3893127"/>
            <a:ext cx="5209308" cy="296487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7274202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 smtClean="0">
                <a:solidFill>
                  <a:srgbClr val="FF0000"/>
                </a:solidFill>
                <a:latin typeface="Kozuka Gothic Pr6N B" panose="020B0800000000000000" pitchFamily="34" charset="-128"/>
                <a:ea typeface="Kozuka Gothic Pr6N B" panose="020B0800000000000000" pitchFamily="34" charset="-128"/>
              </a:rPr>
              <a:t>Ancaman</a:t>
            </a:r>
            <a:r>
              <a:rPr lang="en-US" b="1" dirty="0" smtClean="0">
                <a:solidFill>
                  <a:srgbClr val="FF0000"/>
                </a:solidFill>
                <a:latin typeface="Kozuka Gothic Pr6N B" panose="020B0800000000000000" pitchFamily="34" charset="-128"/>
                <a:ea typeface="Kozuka Gothic Pr6N B" panose="020B0800000000000000" pitchFamily="34" charset="-128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Kozuka Gothic Pr6N B" panose="020B0800000000000000" pitchFamily="34" charset="-128"/>
                <a:ea typeface="Kozuka Gothic Pr6N B" panose="020B0800000000000000" pitchFamily="34" charset="-128"/>
              </a:rPr>
              <a:t>Terhadap</a:t>
            </a:r>
            <a:r>
              <a:rPr lang="en-US" b="1" dirty="0" smtClean="0">
                <a:solidFill>
                  <a:srgbClr val="FF0000"/>
                </a:solidFill>
                <a:latin typeface="Kozuka Gothic Pr6N B" panose="020B0800000000000000" pitchFamily="34" charset="-128"/>
                <a:ea typeface="Kozuka Gothic Pr6N B" panose="020B0800000000000000" pitchFamily="34" charset="-128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Kozuka Gothic Pr6N B" panose="020B0800000000000000" pitchFamily="34" charset="-128"/>
                <a:ea typeface="Kozuka Gothic Pr6N B" panose="020B0800000000000000" pitchFamily="34" charset="-128"/>
              </a:rPr>
              <a:t>Terumbu</a:t>
            </a:r>
            <a:r>
              <a:rPr lang="en-US" b="1" dirty="0" smtClean="0">
                <a:solidFill>
                  <a:srgbClr val="FF0000"/>
                </a:solidFill>
                <a:latin typeface="Kozuka Gothic Pr6N B" panose="020B0800000000000000" pitchFamily="34" charset="-128"/>
                <a:ea typeface="Kozuka Gothic Pr6N B" panose="020B0800000000000000" pitchFamily="34" charset="-128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Kozuka Gothic Pr6N B" panose="020B0800000000000000" pitchFamily="34" charset="-128"/>
                <a:ea typeface="Kozuka Gothic Pr6N B" panose="020B0800000000000000" pitchFamily="34" charset="-128"/>
              </a:rPr>
              <a:t>Karang</a:t>
            </a:r>
            <a:endParaRPr lang="en-US" b="1" dirty="0">
              <a:solidFill>
                <a:srgbClr val="FF0000"/>
              </a:solidFill>
              <a:latin typeface="Kozuka Gothic Pr6N B" panose="020B0800000000000000" pitchFamily="34" charset="-128"/>
              <a:ea typeface="Kozuka Gothic Pr6N B" panose="020B0800000000000000" pitchFamily="34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289175"/>
          </a:xfrm>
        </p:spPr>
        <p:txBody>
          <a:bodyPr>
            <a:normAutofit fontScale="92500" lnSpcReduction="20000"/>
          </a:bodyPr>
          <a:lstStyle/>
          <a:p>
            <a:pPr fontAlgn="base"/>
            <a:r>
              <a:rPr lang="en-US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Pembangunan </a:t>
            </a:r>
            <a:r>
              <a:rPr lang="en-US" sz="3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Dekat</a:t>
            </a:r>
            <a:r>
              <a:rPr lang="en-US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Pantai</a:t>
            </a:r>
            <a:r>
              <a:rPr lang="en-US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Polusi</a:t>
            </a:r>
            <a:r>
              <a:rPr lang="en-US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laut</a:t>
            </a:r>
            <a:r>
              <a:rPr lang="en-US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3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enangkapan</a:t>
            </a:r>
            <a:r>
              <a:rPr lang="en-US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sumberdaya</a:t>
            </a: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berlebih</a:t>
            </a:r>
            <a:r>
              <a:rPr lang="en-US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3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enangkapan</a:t>
            </a:r>
            <a:r>
              <a:rPr lang="en-US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ikan</a:t>
            </a: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cara</a:t>
            </a: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merusak</a:t>
            </a:r>
            <a:r>
              <a:rPr lang="en-US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US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beberapa</a:t>
            </a:r>
            <a:r>
              <a:rPr lang="en-US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tahun</a:t>
            </a:r>
            <a:r>
              <a:rPr lang="en-US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3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lalu</a:t>
            </a:r>
            <a:r>
              <a:rPr lang="en-US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Terumbu</a:t>
            </a:r>
            <a:r>
              <a:rPr lang="en-US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Karang</a:t>
            </a:r>
            <a:r>
              <a:rPr lang="en-US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telah</a:t>
            </a:r>
            <a:r>
              <a:rPr lang="en-US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menurun</a:t>
            </a:r>
            <a:r>
              <a:rPr lang="en-US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US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kuantitas</a:t>
            </a:r>
            <a:r>
              <a:rPr lang="en-US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kualitas</a:t>
            </a: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karena</a:t>
            </a:r>
            <a:r>
              <a:rPr lang="en-US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Gempa</a:t>
            </a:r>
            <a:r>
              <a:rPr lang="en-US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Bumi</a:t>
            </a:r>
            <a:r>
              <a:rPr lang="en-US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Perbuatan</a:t>
            </a:r>
            <a:r>
              <a:rPr lang="en-US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Manusia</a:t>
            </a:r>
            <a:r>
              <a:rPr lang="en-US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en-US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2" descr="C:\Users\ICTROOM-1\Pictures\wakatobi-taman-nasional-terumbu-karang-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86945" y="3796145"/>
            <a:ext cx="4613567" cy="3061855"/>
          </a:xfrm>
          <a:prstGeom prst="rect">
            <a:avLst/>
          </a:prstGeom>
          <a:noFill/>
        </p:spPr>
      </p:pic>
      <p:pic>
        <p:nvPicPr>
          <p:cNvPr id="2050" name="Picture 2" descr="C:\Users\ICTROOM-1\Downloads\Menyelam-Di-Taman-Laut-Wakatobi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36568" y="3810000"/>
            <a:ext cx="4762500" cy="3048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808972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 smtClean="0">
                <a:solidFill>
                  <a:srgbClr val="FF0000"/>
                </a:solidFill>
                <a:latin typeface="Kozuka Gothic Pr6N B" panose="020B0800000000000000" pitchFamily="34" charset="-128"/>
                <a:ea typeface="Kozuka Gothic Pr6N B" panose="020B0800000000000000" pitchFamily="34" charset="-128"/>
              </a:rPr>
              <a:t>Manfaat</a:t>
            </a:r>
            <a:r>
              <a:rPr lang="en-US" b="1" dirty="0" smtClean="0">
                <a:solidFill>
                  <a:srgbClr val="FF0000"/>
                </a:solidFill>
                <a:latin typeface="Kozuka Gothic Pr6N B" panose="020B0800000000000000" pitchFamily="34" charset="-128"/>
                <a:ea typeface="Kozuka Gothic Pr6N B" panose="020B0800000000000000" pitchFamily="34" charset="-128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Kozuka Gothic Pr6N B" panose="020B0800000000000000" pitchFamily="34" charset="-128"/>
                <a:ea typeface="Kozuka Gothic Pr6N B" panose="020B0800000000000000" pitchFamily="34" charset="-128"/>
              </a:rPr>
              <a:t>T</a:t>
            </a:r>
            <a:r>
              <a:rPr lang="en-US" b="1" dirty="0" err="1" smtClean="0">
                <a:solidFill>
                  <a:srgbClr val="FF0000"/>
                </a:solidFill>
                <a:latin typeface="Kozuka Gothic Pr6N B" panose="020B0800000000000000" pitchFamily="34" charset="-128"/>
                <a:ea typeface="Kozuka Gothic Pr6N B" panose="020B0800000000000000" pitchFamily="34" charset="-128"/>
              </a:rPr>
              <a:t>erumbu</a:t>
            </a:r>
            <a:r>
              <a:rPr lang="en-US" b="1" dirty="0" smtClean="0">
                <a:solidFill>
                  <a:srgbClr val="FF0000"/>
                </a:solidFill>
                <a:latin typeface="Kozuka Gothic Pr6N B" panose="020B0800000000000000" pitchFamily="34" charset="-128"/>
                <a:ea typeface="Kozuka Gothic Pr6N B" panose="020B0800000000000000" pitchFamily="34" charset="-128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Kozuka Gothic Pr6N B" panose="020B0800000000000000" pitchFamily="34" charset="-128"/>
                <a:ea typeface="Kozuka Gothic Pr6N B" panose="020B0800000000000000" pitchFamily="34" charset="-128"/>
              </a:rPr>
              <a:t>Karang</a:t>
            </a:r>
            <a:endParaRPr lang="en-US" b="1" dirty="0">
              <a:solidFill>
                <a:srgbClr val="FF0000"/>
              </a:solidFill>
              <a:latin typeface="Kozuka Gothic Pr6N B" panose="020B0800000000000000" pitchFamily="34" charset="-128"/>
              <a:ea typeface="Kozuka Gothic Pr6N B" panose="020B0800000000000000" pitchFamily="34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Terumbu</a:t>
            </a:r>
            <a:r>
              <a:rPr lang="en-US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Karang</a:t>
            </a:r>
            <a:r>
              <a:rPr lang="en-US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Mempunyai</a:t>
            </a:r>
            <a:r>
              <a:rPr lang="en-US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banyak</a:t>
            </a:r>
            <a:r>
              <a:rPr lang="en-US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manfaat</a:t>
            </a:r>
            <a:r>
              <a:rPr lang="en-US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seperti</a:t>
            </a:r>
            <a:r>
              <a:rPr lang="en-US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menjaga</a:t>
            </a:r>
            <a:r>
              <a:rPr lang="en-US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ombak</a:t>
            </a:r>
            <a:r>
              <a:rPr lang="en-US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dari</a:t>
            </a:r>
            <a:r>
              <a:rPr lang="en-US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pantai</a:t>
            </a:r>
            <a:r>
              <a:rPr lang="en-US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mengasih</a:t>
            </a:r>
            <a:r>
              <a:rPr lang="en-US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protein </a:t>
            </a:r>
            <a:r>
              <a:rPr lang="en-US" sz="3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untuk</a:t>
            </a:r>
            <a:r>
              <a:rPr lang="en-US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ikan-ikan</a:t>
            </a:r>
            <a:r>
              <a:rPr lang="en-US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menjadi</a:t>
            </a:r>
            <a:r>
              <a:rPr lang="en-US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rumah</a:t>
            </a:r>
            <a:r>
              <a:rPr lang="en-US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untuk</a:t>
            </a:r>
            <a:r>
              <a:rPr lang="en-US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hewan-hewan</a:t>
            </a:r>
            <a:r>
              <a:rPr lang="en-US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laut</a:t>
            </a:r>
            <a:r>
              <a:rPr lang="en-US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Terumbu</a:t>
            </a:r>
            <a:r>
              <a:rPr lang="en-US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Karang</a:t>
            </a:r>
            <a:r>
              <a:rPr lang="en-US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juga </a:t>
            </a:r>
            <a:r>
              <a:rPr lang="en-US" sz="3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bisa</a:t>
            </a:r>
            <a:r>
              <a:rPr lang="en-US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menjadi</a:t>
            </a:r>
            <a:r>
              <a:rPr lang="en-US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tempat</a:t>
            </a:r>
            <a:r>
              <a:rPr lang="en-US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ikan-ikan</a:t>
            </a:r>
            <a:r>
              <a:rPr lang="en-US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mencari</a:t>
            </a:r>
            <a:r>
              <a:rPr lang="en-US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makan</a:t>
            </a:r>
            <a:r>
              <a:rPr lang="en-US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Terumbu</a:t>
            </a:r>
            <a:r>
              <a:rPr lang="en-US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Karang</a:t>
            </a:r>
            <a:r>
              <a:rPr lang="en-US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bisa</a:t>
            </a:r>
            <a:r>
              <a:rPr lang="en-US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menahan</a:t>
            </a:r>
            <a:r>
              <a:rPr lang="en-US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ombak</a:t>
            </a:r>
            <a:r>
              <a:rPr lang="en-US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dari</a:t>
            </a:r>
            <a:r>
              <a:rPr lang="en-US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abrasi</a:t>
            </a:r>
            <a:r>
              <a:rPr lang="en-US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Terumbu</a:t>
            </a:r>
            <a:r>
              <a:rPr lang="en-US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Karang</a:t>
            </a:r>
            <a:r>
              <a:rPr lang="en-US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adalah</a:t>
            </a:r>
            <a:r>
              <a:rPr lang="en-US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sumber</a:t>
            </a:r>
            <a:r>
              <a:rPr lang="en-US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dari</a:t>
            </a:r>
            <a:r>
              <a:rPr lang="en-US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banyak</a:t>
            </a:r>
            <a:r>
              <a:rPr lang="en-US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macam</a:t>
            </a:r>
            <a:r>
              <a:rPr lang="en-US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obat-obatan</a:t>
            </a:r>
            <a:r>
              <a:rPr lang="en-US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Terumbu</a:t>
            </a:r>
            <a:r>
              <a:rPr lang="en-US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Karang</a:t>
            </a:r>
            <a:r>
              <a:rPr lang="en-US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Membikin</a:t>
            </a:r>
            <a:r>
              <a:rPr lang="en-US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Ikan-Ikan</a:t>
            </a:r>
            <a:r>
              <a:rPr lang="en-US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sehat</a:t>
            </a:r>
            <a:r>
              <a:rPr lang="en-US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lebih</a:t>
            </a:r>
            <a:r>
              <a:rPr lang="en-US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banyak</a:t>
            </a:r>
            <a:r>
              <a:rPr lang="en-US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oleh</a:t>
            </a:r>
            <a:r>
              <a:rPr lang="en-US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karena</a:t>
            </a:r>
            <a:r>
              <a:rPr lang="en-US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itu</a:t>
            </a:r>
            <a:r>
              <a:rPr lang="en-US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akan</a:t>
            </a:r>
            <a:r>
              <a:rPr lang="en-US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lebih</a:t>
            </a:r>
            <a:r>
              <a:rPr lang="en-US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banyak</a:t>
            </a:r>
            <a:r>
              <a:rPr lang="en-US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Ikan-Ikan</a:t>
            </a: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2003493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 smtClean="0">
                <a:solidFill>
                  <a:srgbClr val="FF0000"/>
                </a:solidFill>
                <a:latin typeface="Kozuka Gothic Pr6N B" panose="020B0800000000000000" pitchFamily="34" charset="-128"/>
                <a:ea typeface="Kozuka Gothic Pr6N B" panose="020B0800000000000000" pitchFamily="34" charset="-128"/>
              </a:rPr>
              <a:t>Kondisi</a:t>
            </a:r>
            <a:r>
              <a:rPr lang="en-US" b="1" dirty="0" smtClean="0">
                <a:solidFill>
                  <a:srgbClr val="FF0000"/>
                </a:solidFill>
                <a:latin typeface="Kozuka Gothic Pr6N B" panose="020B0800000000000000" pitchFamily="34" charset="-128"/>
                <a:ea typeface="Kozuka Gothic Pr6N B" panose="020B0800000000000000" pitchFamily="34" charset="-128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Kozuka Gothic Pr6N B" panose="020B0800000000000000" pitchFamily="34" charset="-128"/>
                <a:ea typeface="Kozuka Gothic Pr6N B" panose="020B0800000000000000" pitchFamily="34" charset="-128"/>
              </a:rPr>
              <a:t>Terumbu</a:t>
            </a:r>
            <a:r>
              <a:rPr lang="en-US" b="1" dirty="0" smtClean="0">
                <a:solidFill>
                  <a:srgbClr val="FF0000"/>
                </a:solidFill>
                <a:latin typeface="Kozuka Gothic Pr6N B" panose="020B0800000000000000" pitchFamily="34" charset="-128"/>
                <a:ea typeface="Kozuka Gothic Pr6N B" panose="020B0800000000000000" pitchFamily="34" charset="-128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Kozuka Gothic Pr6N B" panose="020B0800000000000000" pitchFamily="34" charset="-128"/>
                <a:ea typeface="Kozuka Gothic Pr6N B" panose="020B0800000000000000" pitchFamily="34" charset="-128"/>
              </a:rPr>
              <a:t>Karang</a:t>
            </a:r>
            <a:endParaRPr lang="en-US" b="1" dirty="0">
              <a:solidFill>
                <a:srgbClr val="FF0000"/>
              </a:solidFill>
              <a:latin typeface="Kozuka Gothic Pr6N B" panose="020B0800000000000000" pitchFamily="34" charset="-128"/>
              <a:ea typeface="Kozuka Gothic Pr6N B" panose="020B0800000000000000" pitchFamily="34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ndonesia </a:t>
            </a:r>
            <a:r>
              <a:rPr lang="en-US" sz="3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adalah</a:t>
            </a:r>
            <a:r>
              <a:rPr lang="en-US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salah</a:t>
            </a: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satu</a:t>
            </a: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negara</a:t>
            </a: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status </a:t>
            </a:r>
            <a:r>
              <a:rPr lang="en-US" sz="3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Terumbu</a:t>
            </a:r>
            <a:r>
              <a:rPr lang="en-US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Karang</a:t>
            </a: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yang paling </a:t>
            </a:r>
            <a:r>
              <a:rPr lang="en-US" sz="3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terancam</a:t>
            </a:r>
            <a:r>
              <a:rPr lang="en-US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Hanya</a:t>
            </a:r>
            <a:r>
              <a:rPr lang="en-US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35% </a:t>
            </a:r>
            <a:r>
              <a:rPr lang="en-US" sz="3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dari</a:t>
            </a:r>
            <a:r>
              <a:rPr lang="en-US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Terumbu</a:t>
            </a:r>
            <a:r>
              <a:rPr lang="en-US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Karang</a:t>
            </a:r>
            <a:r>
              <a:rPr lang="en-US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US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Indonesia </a:t>
            </a:r>
            <a:r>
              <a:rPr lang="en-US" sz="3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adalah</a:t>
            </a:r>
            <a:r>
              <a:rPr lang="en-US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US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status yang </a:t>
            </a:r>
            <a:r>
              <a:rPr lang="en-US" sz="3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bagus</a:t>
            </a:r>
            <a:r>
              <a:rPr lang="en-US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56325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>
                <a:solidFill>
                  <a:srgbClr val="FF0000"/>
                </a:solidFill>
                <a:latin typeface="Kozuka Gothic Pr6N B" panose="020B0800000000000000" pitchFamily="34" charset="-128"/>
                <a:ea typeface="Kozuka Gothic Pr6N B" panose="020B0800000000000000" pitchFamily="34" charset="-128"/>
              </a:rPr>
              <a:t>Tempat</a:t>
            </a:r>
            <a:r>
              <a:rPr lang="en-US" dirty="0" smtClean="0">
                <a:solidFill>
                  <a:srgbClr val="FF0000"/>
                </a:solidFill>
                <a:latin typeface="Kozuka Gothic Pr6N B" panose="020B0800000000000000" pitchFamily="34" charset="-128"/>
                <a:ea typeface="Kozuka Gothic Pr6N B" panose="020B0800000000000000" pitchFamily="34" charset="-128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Kozuka Gothic Pr6N B" panose="020B0800000000000000" pitchFamily="34" charset="-128"/>
                <a:ea typeface="Kozuka Gothic Pr6N B" panose="020B0800000000000000" pitchFamily="34" charset="-128"/>
              </a:rPr>
              <a:t>Terumbu</a:t>
            </a:r>
            <a:r>
              <a:rPr lang="en-US" dirty="0" smtClean="0">
                <a:solidFill>
                  <a:srgbClr val="FF0000"/>
                </a:solidFill>
                <a:latin typeface="Kozuka Gothic Pr6N B" panose="020B0800000000000000" pitchFamily="34" charset="-128"/>
                <a:ea typeface="Kozuka Gothic Pr6N B" panose="020B0800000000000000" pitchFamily="34" charset="-128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Kozuka Gothic Pr6N B" panose="020B0800000000000000" pitchFamily="34" charset="-128"/>
                <a:ea typeface="Kozuka Gothic Pr6N B" panose="020B0800000000000000" pitchFamily="34" charset="-128"/>
              </a:rPr>
              <a:t>Karang</a:t>
            </a:r>
            <a:r>
              <a:rPr lang="en-US" dirty="0" smtClean="0">
                <a:solidFill>
                  <a:srgbClr val="FF0000"/>
                </a:solidFill>
                <a:latin typeface="Kozuka Gothic Pr6N B" panose="020B0800000000000000" pitchFamily="34" charset="-128"/>
                <a:ea typeface="Kozuka Gothic Pr6N B" panose="020B0800000000000000" pitchFamily="34" charset="-128"/>
              </a:rPr>
              <a:t> Yang </a:t>
            </a:r>
            <a:r>
              <a:rPr lang="en-US" dirty="0" err="1" smtClean="0">
                <a:solidFill>
                  <a:srgbClr val="FF0000"/>
                </a:solidFill>
                <a:latin typeface="Kozuka Gothic Pr6N B" panose="020B0800000000000000" pitchFamily="34" charset="-128"/>
                <a:ea typeface="Kozuka Gothic Pr6N B" panose="020B0800000000000000" pitchFamily="34" charset="-128"/>
              </a:rPr>
              <a:t>Bagus</a:t>
            </a:r>
            <a:endParaRPr lang="en-US" dirty="0">
              <a:solidFill>
                <a:srgbClr val="FF0000"/>
              </a:solidFill>
              <a:latin typeface="Kozuka Gothic Pr6N B" panose="020B0800000000000000" pitchFamily="34" charset="-128"/>
              <a:ea typeface="Kozuka Gothic Pr6N B" panose="020B0800000000000000" pitchFamily="34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Perairan</a:t>
            </a: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Wakatobi</a:t>
            </a:r>
            <a:r>
              <a:rPr lang="en-US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memiliki</a:t>
            </a:r>
            <a:r>
              <a:rPr lang="en-US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kekayaan</a:t>
            </a:r>
            <a:r>
              <a:rPr lang="en-US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keanekaragaman</a:t>
            </a:r>
            <a:r>
              <a:rPr lang="en-US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hayati</a:t>
            </a:r>
            <a:r>
              <a:rPr lang="en-US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3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tinggi</a:t>
            </a:r>
            <a:r>
              <a:rPr lang="en-US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karena</a:t>
            </a:r>
            <a:r>
              <a:rPr lang="en-US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memiliki</a:t>
            </a:r>
            <a:r>
              <a:rPr lang="en-US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Terumbu</a:t>
            </a:r>
            <a:r>
              <a:rPr lang="en-US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Karang</a:t>
            </a:r>
            <a:r>
              <a:rPr lang="en-US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3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indah</a:t>
            </a:r>
            <a:r>
              <a:rPr lang="en-US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dant</a:t>
            </a:r>
            <a:r>
              <a:rPr lang="en-US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Ikan-Ikan</a:t>
            </a:r>
            <a:r>
              <a:rPr lang="en-US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3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bagus</a:t>
            </a:r>
            <a:r>
              <a:rPr lang="en-US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Perairan</a:t>
            </a:r>
            <a:r>
              <a:rPr lang="en-US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Wakatobi</a:t>
            </a:r>
            <a:r>
              <a:rPr lang="en-US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adalah</a:t>
            </a:r>
            <a:r>
              <a:rPr lang="en-US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tempat</a:t>
            </a:r>
            <a:r>
              <a:rPr lang="en-US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3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terkenal</a:t>
            </a:r>
            <a:r>
              <a:rPr lang="en-US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oleh</a:t>
            </a:r>
            <a:r>
              <a:rPr lang="en-US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karena</a:t>
            </a:r>
            <a:r>
              <a:rPr lang="en-US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itu</a:t>
            </a:r>
            <a:r>
              <a:rPr lang="en-US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tempat</a:t>
            </a:r>
            <a:r>
              <a:rPr lang="en-US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Wakatobi</a:t>
            </a:r>
            <a:r>
              <a:rPr lang="en-US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dikunjungi</a:t>
            </a:r>
            <a:r>
              <a:rPr lang="en-US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oleh</a:t>
            </a:r>
            <a:r>
              <a:rPr lang="en-US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pemburu</a:t>
            </a:r>
            <a:r>
              <a:rPr lang="en-US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kan</a:t>
            </a:r>
            <a:r>
              <a:rPr lang="en-US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3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50932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Kozuka Gothic Pr6N B" panose="020B0800000000000000" pitchFamily="34" charset="-128"/>
                <a:ea typeface="Kozuka Gothic Pr6N B" panose="020B0800000000000000" pitchFamily="34" charset="-128"/>
              </a:rPr>
              <a:t> Cara </a:t>
            </a:r>
            <a:r>
              <a:rPr lang="en-US" dirty="0" err="1" smtClean="0">
                <a:solidFill>
                  <a:srgbClr val="FF0000"/>
                </a:solidFill>
                <a:latin typeface="Kozuka Gothic Pr6N B" panose="020B0800000000000000" pitchFamily="34" charset="-128"/>
                <a:ea typeface="Kozuka Gothic Pr6N B" panose="020B0800000000000000" pitchFamily="34" charset="-128"/>
              </a:rPr>
              <a:t>Menjaga</a:t>
            </a:r>
            <a:r>
              <a:rPr lang="en-US" dirty="0" smtClean="0">
                <a:solidFill>
                  <a:srgbClr val="FF0000"/>
                </a:solidFill>
                <a:latin typeface="Kozuka Gothic Pr6N B" panose="020B0800000000000000" pitchFamily="34" charset="-128"/>
                <a:ea typeface="Kozuka Gothic Pr6N B" panose="020B0800000000000000" pitchFamily="34" charset="-128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Kozuka Gothic Pr6N B" panose="020B0800000000000000" pitchFamily="34" charset="-128"/>
                <a:ea typeface="Kozuka Gothic Pr6N B" panose="020B0800000000000000" pitchFamily="34" charset="-128"/>
              </a:rPr>
              <a:t>Terumbu</a:t>
            </a:r>
            <a:r>
              <a:rPr lang="en-US" dirty="0" smtClean="0">
                <a:solidFill>
                  <a:srgbClr val="FF0000"/>
                </a:solidFill>
                <a:latin typeface="Kozuka Gothic Pr6N B" panose="020B0800000000000000" pitchFamily="34" charset="-128"/>
                <a:ea typeface="Kozuka Gothic Pr6N B" panose="020B0800000000000000" pitchFamily="34" charset="-128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Kozuka Gothic Pr6N B" panose="020B0800000000000000" pitchFamily="34" charset="-128"/>
                <a:ea typeface="Kozuka Gothic Pr6N B" panose="020B0800000000000000" pitchFamily="34" charset="-128"/>
              </a:rPr>
              <a:t>Karang</a:t>
            </a:r>
            <a:endParaRPr lang="en-US" dirty="0">
              <a:solidFill>
                <a:srgbClr val="FF0000"/>
              </a:solidFill>
              <a:latin typeface="Kozuka Gothic Pr6N B" panose="020B0800000000000000" pitchFamily="34" charset="-128"/>
              <a:ea typeface="Kozuka Gothic Pr6N B" panose="020B0800000000000000" pitchFamily="34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799320"/>
          </a:xfrm>
        </p:spPr>
        <p:txBody>
          <a:bodyPr>
            <a:normAutofit/>
          </a:bodyPr>
          <a:lstStyle/>
          <a:p>
            <a:r>
              <a:rPr lang="en-US" sz="3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Berhenti</a:t>
            </a:r>
            <a:r>
              <a:rPr lang="en-US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mencari</a:t>
            </a:r>
            <a:r>
              <a:rPr lang="en-US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Ikan</a:t>
            </a:r>
            <a:r>
              <a:rPr lang="en-US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cara</a:t>
            </a:r>
            <a:r>
              <a:rPr lang="en-US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merusak</a:t>
            </a:r>
            <a:r>
              <a:rPr lang="en-US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3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OverFishing</a:t>
            </a:r>
            <a:r>
              <a:rPr lang="en-US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3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beritahukan</a:t>
            </a:r>
            <a:r>
              <a:rPr lang="en-US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3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berhenti</a:t>
            </a:r>
            <a:r>
              <a:rPr lang="en-US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mengebom</a:t>
            </a:r>
            <a:r>
              <a:rPr lang="en-US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lautan</a:t>
            </a:r>
            <a:r>
              <a:rPr lang="en-US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untuk</a:t>
            </a:r>
            <a:r>
              <a:rPr lang="en-US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menakuti</a:t>
            </a: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Ikan-Ikan</a:t>
            </a: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karena</a:t>
            </a:r>
            <a:r>
              <a:rPr lang="en-US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bisa</a:t>
            </a:r>
            <a:r>
              <a:rPr lang="en-US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jadi</a:t>
            </a:r>
            <a:r>
              <a:rPr lang="en-US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membunuh</a:t>
            </a:r>
            <a:r>
              <a:rPr lang="en-US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Hewan-Hewan</a:t>
            </a:r>
            <a:r>
              <a:rPr lang="en-US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lautan</a:t>
            </a: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termasuk</a:t>
            </a:r>
            <a:r>
              <a:rPr lang="en-US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Terumbu</a:t>
            </a:r>
            <a:r>
              <a:rPr lang="en-US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Karang</a:t>
            </a:r>
            <a:r>
              <a:rPr lang="en-US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92383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257</TotalTime>
  <Words>203</Words>
  <Application>Microsoft Office PowerPoint</Application>
  <PresentationFormat>Custom</PresentationFormat>
  <Paragraphs>14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Terumbu Karang</vt:lpstr>
      <vt:lpstr>Terumbu Karang Adalah...</vt:lpstr>
      <vt:lpstr>Ancaman Terhadap Terumbu Karang</vt:lpstr>
      <vt:lpstr>Manfaat Terumbu Karang</vt:lpstr>
      <vt:lpstr>Kondisi Terumbu Karang</vt:lpstr>
      <vt:lpstr>Tempat Terumbu Karang Yang Bagus</vt:lpstr>
      <vt:lpstr> Cara Menjaga Terumbu Karang</vt:lpstr>
    </vt:vector>
  </TitlesOfParts>
  <Company>Corp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Terumbu Karang</dc:title>
  <dc:creator>ravaskar</dc:creator>
  <cp:lastModifiedBy>ICTROOM-1</cp:lastModifiedBy>
  <cp:revision>17</cp:revision>
  <dcterms:created xsi:type="dcterms:W3CDTF">2016-01-03T11:39:54Z</dcterms:created>
  <dcterms:modified xsi:type="dcterms:W3CDTF">2016-01-07T01:40:46Z</dcterms:modified>
</cp:coreProperties>
</file>