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81" r:id="rId7"/>
    <p:sldId id="280" r:id="rId8"/>
    <p:sldId id="278" r:id="rId9"/>
    <p:sldId id="282" r:id="rId10"/>
    <p:sldId id="264" r:id="rId11"/>
  </p:sldIdLst>
  <p:sldSz cx="9144000" cy="6858000" type="screen4x3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4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FF"/>
    <a:srgbClr val="FFCCCC"/>
    <a:srgbClr val="CC66FF"/>
    <a:srgbClr val="00CC00"/>
    <a:srgbClr val="00FFFF"/>
    <a:srgbClr val="99FF99"/>
    <a:srgbClr val="EE8E00"/>
    <a:srgbClr val="99CCFF"/>
    <a:srgbClr val="4E863A"/>
    <a:srgbClr val="DE7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55"/>
    <p:restoredTop sz="94674"/>
  </p:normalViewPr>
  <p:slideViewPr>
    <p:cSldViewPr>
      <p:cViewPr varScale="1">
        <p:scale>
          <a:sx n="117" d="100"/>
          <a:sy n="117" d="100"/>
        </p:scale>
        <p:origin x="1192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6F28E3-E552-48E9-B364-6A77EAB83CBA}" type="doc">
      <dgm:prSet loTypeId="urn:microsoft.com/office/officeart/2005/8/layout/h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B3AF363C-C907-4220-899E-5216504A2E90}">
      <dgm:prSet phldrT="[Text]" custT="1"/>
      <dgm:spPr/>
      <dgm:t>
        <a:bodyPr/>
        <a:lstStyle/>
        <a:p>
          <a:r>
            <a:rPr lang="id-ID" sz="1400" dirty="0">
              <a:latin typeface="Century Gothic" pitchFamily="34" charset="0"/>
            </a:rPr>
            <a:t>Inquiry Process (Generating ideas)</a:t>
          </a:r>
        </a:p>
      </dgm:t>
    </dgm:pt>
    <dgm:pt modelId="{36EF1AE4-821C-40AE-89ED-ADDA71FD1E02}" type="parTrans" cxnId="{04B341E3-C0C3-402B-8DC6-3C60693326ED}">
      <dgm:prSet/>
      <dgm:spPr/>
      <dgm:t>
        <a:bodyPr/>
        <a:lstStyle/>
        <a:p>
          <a:endParaRPr lang="id-ID" sz="2400"/>
        </a:p>
      </dgm:t>
    </dgm:pt>
    <dgm:pt modelId="{71111E9A-5500-40FE-8DBA-6576ACE0B670}" type="sibTrans" cxnId="{04B341E3-C0C3-402B-8DC6-3C60693326ED}">
      <dgm:prSet/>
      <dgm:spPr/>
      <dgm:t>
        <a:bodyPr/>
        <a:lstStyle/>
        <a:p>
          <a:endParaRPr lang="id-ID" sz="2400"/>
        </a:p>
      </dgm:t>
    </dgm:pt>
    <dgm:pt modelId="{FD619A0F-CA02-428A-ADF2-F992FEC12D8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Generating  ideas needs to be in a  sequence and scientific following the theory of knowledge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E122F0-87AA-4941-A2A9-30D2D66EFDEB}" type="parTrans" cxnId="{393A4575-8262-44C5-97C3-D706EEF46F30}">
      <dgm:prSet/>
      <dgm:spPr/>
      <dgm:t>
        <a:bodyPr/>
        <a:lstStyle/>
        <a:p>
          <a:endParaRPr lang="id-ID" sz="2400"/>
        </a:p>
      </dgm:t>
    </dgm:pt>
    <dgm:pt modelId="{BAE4988B-A52F-48BE-86D7-354CBD68CA5F}" type="sibTrans" cxnId="{393A4575-8262-44C5-97C3-D706EEF46F30}">
      <dgm:prSet/>
      <dgm:spPr/>
      <dgm:t>
        <a:bodyPr/>
        <a:lstStyle/>
        <a:p>
          <a:endParaRPr lang="id-ID" sz="2400"/>
        </a:p>
      </dgm:t>
    </dgm:pt>
    <dgm:pt modelId="{8D734527-0A99-41C8-B755-D733A81E1371}">
      <dgm:prSet phldrT="[Text]" custT="1"/>
      <dgm:spPr/>
      <dgm:t>
        <a:bodyPr/>
        <a:lstStyle/>
        <a:p>
          <a:r>
            <a:rPr lang="en-ID" sz="1500" dirty="0">
              <a:latin typeface="Century Gothic" pitchFamily="34" charset="0"/>
            </a:rPr>
            <a:t>Reflection of the learner profiles</a:t>
          </a:r>
          <a:endParaRPr lang="id-ID" sz="1500" dirty="0">
            <a:latin typeface="Century Gothic" pitchFamily="34" charset="0"/>
          </a:endParaRPr>
        </a:p>
      </dgm:t>
    </dgm:pt>
    <dgm:pt modelId="{150B9C90-E263-424C-AF0A-E0D5BCFF5CB5}" type="parTrans" cxnId="{4C2AAB6A-068B-4324-9FBC-1F562AB3DD17}">
      <dgm:prSet/>
      <dgm:spPr/>
      <dgm:t>
        <a:bodyPr/>
        <a:lstStyle/>
        <a:p>
          <a:endParaRPr lang="id-ID" sz="2400"/>
        </a:p>
      </dgm:t>
    </dgm:pt>
    <dgm:pt modelId="{B55F5A4D-9650-4684-8375-70B4AA71E2D7}" type="sibTrans" cxnId="{4C2AAB6A-068B-4324-9FBC-1F562AB3DD17}">
      <dgm:prSet/>
      <dgm:spPr/>
      <dgm:t>
        <a:bodyPr/>
        <a:lstStyle/>
        <a:p>
          <a:endParaRPr lang="id-ID" sz="2400"/>
        </a:p>
      </dgm:t>
    </dgm:pt>
    <dgm:pt modelId="{EB88883B-5E2B-4531-A5E8-B82F999A8A29}">
      <dgm:prSet phldrT="[Text]" custT="1"/>
      <dgm:spPr/>
      <dgm:t>
        <a:bodyPr/>
        <a:lstStyle/>
        <a:p>
          <a:pPr>
            <a:buClr>
              <a:schemeClr val="dk1"/>
            </a:buClr>
            <a:buSzPts val="1200"/>
            <a:buFont typeface="Arial" panose="020B0604020202020204" pitchFamily="34" charset="0"/>
            <a:buChar char="•"/>
          </a:pPr>
          <a:r>
            <a:rPr lang="en-US" sz="1900" dirty="0">
              <a:latin typeface="Times New Roman" panose="02020603050405020304" pitchFamily="18" charset="0"/>
              <a:cs typeface="Times New Roman" panose="02020603050405020304" pitchFamily="18" charset="0"/>
            </a:rPr>
            <a:t>Our learner profiles that we focusing on is realistic and applicable with our topic</a:t>
          </a:r>
          <a:endParaRPr lang="id-ID" sz="19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CA6C99-709C-407C-AD1D-BA87D9D94229}" type="parTrans" cxnId="{A8529C01-2F85-46CF-AEF0-8AC9B2F245C9}">
      <dgm:prSet/>
      <dgm:spPr/>
      <dgm:t>
        <a:bodyPr/>
        <a:lstStyle/>
        <a:p>
          <a:endParaRPr lang="id-ID" sz="2400"/>
        </a:p>
      </dgm:t>
    </dgm:pt>
    <dgm:pt modelId="{59559B1C-CCDC-4BB5-A5F9-46AE005E72CC}" type="sibTrans" cxnId="{A8529C01-2F85-46CF-AEF0-8AC9B2F245C9}">
      <dgm:prSet/>
      <dgm:spPr/>
      <dgm:t>
        <a:bodyPr/>
        <a:lstStyle/>
        <a:p>
          <a:endParaRPr lang="id-ID" sz="2400"/>
        </a:p>
      </dgm:t>
    </dgm:pt>
    <dgm:pt modelId="{57BDEA71-174B-468C-954F-88215BAA36B2}">
      <dgm:prSet phldrT="[Text]" custT="1"/>
      <dgm:spPr/>
      <dgm:t>
        <a:bodyPr/>
        <a:lstStyle/>
        <a:p>
          <a:r>
            <a:rPr kumimoji="0" lang="en-ID" sz="15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what happened</a:t>
          </a:r>
          <a:endParaRPr lang="id-ID" sz="1500" dirty="0"/>
        </a:p>
      </dgm:t>
    </dgm:pt>
    <dgm:pt modelId="{5F109388-7BDE-491F-AB54-AC79B4C8B5B1}" type="parTrans" cxnId="{6F4FD61C-C087-4117-A2E0-B329C3C1082E}">
      <dgm:prSet/>
      <dgm:spPr/>
      <dgm:t>
        <a:bodyPr/>
        <a:lstStyle/>
        <a:p>
          <a:endParaRPr lang="id-ID" sz="2400"/>
        </a:p>
      </dgm:t>
    </dgm:pt>
    <dgm:pt modelId="{62257569-EE98-4203-B345-023753021643}" type="sibTrans" cxnId="{6F4FD61C-C087-4117-A2E0-B329C3C1082E}">
      <dgm:prSet/>
      <dgm:spPr/>
      <dgm:t>
        <a:bodyPr/>
        <a:lstStyle/>
        <a:p>
          <a:endParaRPr lang="id-ID" sz="2400"/>
        </a:p>
      </dgm:t>
    </dgm:pt>
    <dgm:pt modelId="{60D533C5-14B9-4E72-A243-86A4C6B7CD5F}">
      <dgm:prSet phldrT="[Text]" custT="1"/>
      <dgm:spPr/>
      <dgm:t>
        <a:bodyPr/>
        <a:lstStyle/>
        <a:p>
          <a:pPr>
            <a:buNone/>
          </a:pPr>
          <a:r>
            <a:rPr kumimoji="0" lang="en-ID" sz="1600" b="0" i="0" u="none" strike="noStrike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1600" dirty="0"/>
            <a:t> </a:t>
          </a:r>
        </a:p>
      </dgm:t>
    </dgm:pt>
    <dgm:pt modelId="{0A8161F7-17FD-486A-B75E-FC7FA1CA53AF}" type="parTrans" cxnId="{D0D635D5-438B-4DA6-BFCC-B0561B267670}">
      <dgm:prSet/>
      <dgm:spPr/>
      <dgm:t>
        <a:bodyPr/>
        <a:lstStyle/>
        <a:p>
          <a:endParaRPr lang="id-ID" sz="2400"/>
        </a:p>
      </dgm:t>
    </dgm:pt>
    <dgm:pt modelId="{9B6B94EA-8879-46E3-B84E-1248C8F750A9}" type="sibTrans" cxnId="{D0D635D5-438B-4DA6-BFCC-B0561B267670}">
      <dgm:prSet/>
      <dgm:spPr/>
      <dgm:t>
        <a:bodyPr/>
        <a:lstStyle/>
        <a:p>
          <a:endParaRPr lang="id-ID" sz="2400"/>
        </a:p>
      </dgm:t>
    </dgm:pt>
    <dgm:pt modelId="{D85FBB55-F07E-448F-8BB5-8D309544C43C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Action planning is succeed and conducted as our plan that we have visited  different places which are: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2CBA56-A3BB-4831-9624-D98FA4165CCB}" type="sibTrans" cxnId="{FF18BC2A-ADC2-4D52-AF6D-A444A536EBEA}">
      <dgm:prSet/>
      <dgm:spPr/>
      <dgm:t>
        <a:bodyPr/>
        <a:lstStyle/>
        <a:p>
          <a:endParaRPr lang="id-ID" sz="2400"/>
        </a:p>
      </dgm:t>
    </dgm:pt>
    <dgm:pt modelId="{DF4A678E-2636-4972-9AA1-F26C7D3EE68E}" type="parTrans" cxnId="{FF18BC2A-ADC2-4D52-AF6D-A444A536EBEA}">
      <dgm:prSet/>
      <dgm:spPr/>
      <dgm:t>
        <a:bodyPr/>
        <a:lstStyle/>
        <a:p>
          <a:endParaRPr lang="id-ID" sz="2400"/>
        </a:p>
      </dgm:t>
    </dgm:pt>
    <dgm:pt modelId="{131ACF4A-20DF-124F-9B08-2A410B689B50}">
      <dgm:prSet phldrT="[Text]" custT="1"/>
      <dgm:spPr/>
      <dgm:t>
        <a:bodyPr/>
        <a:lstStyle/>
        <a:p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A83733-0586-4D40-9BAE-9E907DBCBA12}" type="parTrans" cxnId="{905D1D85-58EF-9C4B-BE4F-DC76732EC84C}">
      <dgm:prSet/>
      <dgm:spPr/>
      <dgm:t>
        <a:bodyPr/>
        <a:lstStyle/>
        <a:p>
          <a:endParaRPr lang="en-US"/>
        </a:p>
      </dgm:t>
    </dgm:pt>
    <dgm:pt modelId="{808F74F0-40E0-CE4C-B007-A9BDD2F95801}" type="sibTrans" cxnId="{905D1D85-58EF-9C4B-BE4F-DC76732EC84C}">
      <dgm:prSet/>
      <dgm:spPr/>
      <dgm:t>
        <a:bodyPr/>
        <a:lstStyle/>
        <a:p>
          <a:endParaRPr lang="en-US"/>
        </a:p>
      </dgm:t>
    </dgm:pt>
    <dgm:pt modelId="{E9CC1359-45EF-E449-9BF4-F96929A8F631}">
      <dgm:prSet phldrT="[Text]" custT="1"/>
      <dgm:spPr/>
      <dgm:t>
        <a:bodyPr/>
        <a:lstStyle/>
        <a:p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Be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thinker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with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resources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that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related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issues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taken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from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trusted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references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B150F04-B2AE-DB42-92BA-A322F8DF0D48}" type="parTrans" cxnId="{69206D9D-A544-8845-AD97-22311B8A10B9}">
      <dgm:prSet/>
      <dgm:spPr/>
      <dgm:t>
        <a:bodyPr/>
        <a:lstStyle/>
        <a:p>
          <a:endParaRPr lang="en-US"/>
        </a:p>
      </dgm:t>
    </dgm:pt>
    <dgm:pt modelId="{4DA66ACE-80F9-BC47-AF82-8CDDC71074BB}" type="sibTrans" cxnId="{69206D9D-A544-8845-AD97-22311B8A10B9}">
      <dgm:prSet/>
      <dgm:spPr/>
      <dgm:t>
        <a:bodyPr/>
        <a:lstStyle/>
        <a:p>
          <a:endParaRPr lang="en-US"/>
        </a:p>
      </dgm:t>
    </dgm:pt>
    <dgm:pt modelId="{1FBCA2A7-F9D5-364E-AFC0-CFB309E5509E}">
      <dgm:prSet phldrT="[Text]" custT="1"/>
      <dgm:spPr/>
      <dgm:t>
        <a:bodyPr/>
        <a:lstStyle/>
        <a:p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Al-</a:t>
          </a:r>
          <a:r>
            <a:rPr lang="en-US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Hasaniah</a:t>
          </a:r>
          <a:r>
            <a:rPr lang="en-US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school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388B7F8-7306-CD47-977D-61B77197A64C}" type="parTrans" cxnId="{9B4EB595-1F51-B546-96E3-5BC894D1FFDD}">
      <dgm:prSet/>
      <dgm:spPr/>
      <dgm:t>
        <a:bodyPr/>
        <a:lstStyle/>
        <a:p>
          <a:endParaRPr lang="en-US"/>
        </a:p>
      </dgm:t>
    </dgm:pt>
    <dgm:pt modelId="{34F698CC-3AB9-D845-A8E3-D76701A54D16}" type="sibTrans" cxnId="{9B4EB595-1F51-B546-96E3-5BC894D1FFDD}">
      <dgm:prSet/>
      <dgm:spPr/>
      <dgm:t>
        <a:bodyPr/>
        <a:lstStyle/>
        <a:p>
          <a:endParaRPr lang="en-US"/>
        </a:p>
      </dgm:t>
    </dgm:pt>
    <dgm:pt modelId="{2A0830D6-15D7-9449-A47D-82FD4681BE0D}">
      <dgm:prSet phldrT="[Text]" custT="1"/>
      <dgm:spPr/>
      <dgm:t>
        <a:bodyPr/>
        <a:lstStyle/>
        <a:p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Margastawa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947D62-5A6B-FC47-8282-50944B9C3C3D}" type="parTrans" cxnId="{E00551E8-8A5C-CB4B-8045-FBF76F4B6E34}">
      <dgm:prSet/>
      <dgm:spPr/>
      <dgm:t>
        <a:bodyPr/>
        <a:lstStyle/>
        <a:p>
          <a:endParaRPr lang="en-US"/>
        </a:p>
      </dgm:t>
    </dgm:pt>
    <dgm:pt modelId="{69A4BDE5-5C6B-F944-B1F0-DF7AB6F13022}" type="sibTrans" cxnId="{E00551E8-8A5C-CB4B-8045-FBF76F4B6E34}">
      <dgm:prSet/>
      <dgm:spPr/>
      <dgm:t>
        <a:bodyPr/>
        <a:lstStyle/>
        <a:p>
          <a:endParaRPr lang="en-US"/>
        </a:p>
      </dgm:t>
    </dgm:pt>
    <dgm:pt modelId="{6E5863CE-495B-464F-B073-97016C0F2188}">
      <dgm:prSet phldrT="[Text]" custT="1"/>
      <dgm:spPr/>
      <dgm:t>
        <a:bodyPr/>
        <a:lstStyle/>
        <a:p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Media Platform Jakarta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City 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JAKI</a:t>
          </a:r>
        </a:p>
      </dgm:t>
    </dgm:pt>
    <dgm:pt modelId="{A63F4663-5AA9-F844-9ACB-108E9C98FD1F}" type="parTrans" cxnId="{5B1A9323-E086-9949-A306-D815AAF6FAD3}">
      <dgm:prSet/>
      <dgm:spPr/>
      <dgm:t>
        <a:bodyPr/>
        <a:lstStyle/>
        <a:p>
          <a:endParaRPr lang="en-US"/>
        </a:p>
      </dgm:t>
    </dgm:pt>
    <dgm:pt modelId="{933707B7-A40B-0C46-A888-F17A2CF51D36}" type="sibTrans" cxnId="{5B1A9323-E086-9949-A306-D815AAF6FAD3}">
      <dgm:prSet/>
      <dgm:spPr/>
      <dgm:t>
        <a:bodyPr/>
        <a:lstStyle/>
        <a:p>
          <a:endParaRPr lang="en-US"/>
        </a:p>
      </dgm:t>
    </dgm:pt>
    <dgm:pt modelId="{4319DCBD-E730-42B9-9BD4-3078459E4884}">
      <dgm:prSet phldrT="[Text]" custT="1"/>
      <dgm:spPr/>
      <dgm:t>
        <a:bodyPr/>
        <a:lstStyle/>
        <a:p>
          <a:pPr marL="177800" indent="-177800"/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Enthusiastic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reserach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88996-5EEB-489C-987F-46B8F9B03E37}" type="sibTrans" cxnId="{98761874-62C8-48D8-B9ED-CAECD03F75A8}">
      <dgm:prSet/>
      <dgm:spPr/>
      <dgm:t>
        <a:bodyPr/>
        <a:lstStyle/>
        <a:p>
          <a:endParaRPr lang="en-ID"/>
        </a:p>
      </dgm:t>
    </dgm:pt>
    <dgm:pt modelId="{531F597C-F3C5-4025-95EF-E59626E552C1}" type="parTrans" cxnId="{98761874-62C8-48D8-B9ED-CAECD03F75A8}">
      <dgm:prSet/>
      <dgm:spPr/>
      <dgm:t>
        <a:bodyPr/>
        <a:lstStyle/>
        <a:p>
          <a:endParaRPr lang="en-ID"/>
        </a:p>
      </dgm:t>
    </dgm:pt>
    <dgm:pt modelId="{C3C2BA80-0CEF-644B-8A55-30D7CD588837}">
      <dgm:prSet phldrT="[Text]" custT="1"/>
      <dgm:spPr/>
      <dgm:t>
        <a:bodyPr/>
        <a:lstStyle/>
        <a:p>
          <a:pPr marL="177800" indent="-177800"/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Reflective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evaluate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strength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weakness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also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next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steps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actions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5A7774-4B07-D74D-BB16-1A476F2FB719}" type="sibTrans" cxnId="{227932EE-EE48-B54A-BCDB-826D71D3B911}">
      <dgm:prSet/>
      <dgm:spPr/>
      <dgm:t>
        <a:bodyPr/>
        <a:lstStyle/>
        <a:p>
          <a:endParaRPr lang="en-US"/>
        </a:p>
      </dgm:t>
    </dgm:pt>
    <dgm:pt modelId="{2405A8D7-92EC-5243-9BC6-3278CF9C444E}" type="parTrans" cxnId="{227932EE-EE48-B54A-BCDB-826D71D3B911}">
      <dgm:prSet/>
      <dgm:spPr/>
      <dgm:t>
        <a:bodyPr/>
        <a:lstStyle/>
        <a:p>
          <a:endParaRPr lang="en-US"/>
        </a:p>
      </dgm:t>
    </dgm:pt>
    <dgm:pt modelId="{8CE998ED-6A9B-454C-A696-7EB0263FC266}">
      <dgm:prSet phldrT="[Text]" custT="1"/>
      <dgm:spPr/>
      <dgm:t>
        <a:bodyPr/>
        <a:lstStyle/>
        <a:p>
          <a:pPr marL="177800" indent="-177800"/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Caring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communicator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share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understanding</a:t>
          </a:r>
          <a:endParaRPr lang="id-ID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AAED3-32C0-D746-A4A2-4CF5E7569477}" type="parTrans" cxnId="{B3310481-1B09-DE45-8289-42830C9E9476}">
      <dgm:prSet/>
      <dgm:spPr/>
      <dgm:t>
        <a:bodyPr/>
        <a:lstStyle/>
        <a:p>
          <a:endParaRPr lang="en-US"/>
        </a:p>
      </dgm:t>
    </dgm:pt>
    <dgm:pt modelId="{AECAE86A-349A-0449-99F6-90357561386A}" type="sibTrans" cxnId="{B3310481-1B09-DE45-8289-42830C9E9476}">
      <dgm:prSet/>
      <dgm:spPr/>
      <dgm:t>
        <a:bodyPr/>
        <a:lstStyle/>
        <a:p>
          <a:endParaRPr lang="en-US"/>
        </a:p>
      </dgm:t>
    </dgm:pt>
    <dgm:pt modelId="{97458FE5-0FC1-402F-A3C9-06C0781D622A}" type="pres">
      <dgm:prSet presAssocID="{7F6F28E3-E552-48E9-B364-6A77EAB83CBA}" presName="Name0" presStyleCnt="0">
        <dgm:presLayoutVars>
          <dgm:dir/>
          <dgm:animLvl val="lvl"/>
          <dgm:resizeHandles val="exact"/>
        </dgm:presLayoutVars>
      </dgm:prSet>
      <dgm:spPr/>
    </dgm:pt>
    <dgm:pt modelId="{D59A4EA9-813F-4DA1-BE36-AE4D485337DE}" type="pres">
      <dgm:prSet presAssocID="{7F6F28E3-E552-48E9-B364-6A77EAB83CBA}" presName="tSp" presStyleCnt="0"/>
      <dgm:spPr/>
    </dgm:pt>
    <dgm:pt modelId="{928D3E00-2902-4BEA-9A2A-2865E696F3A8}" type="pres">
      <dgm:prSet presAssocID="{7F6F28E3-E552-48E9-B364-6A77EAB83CBA}" presName="bSp" presStyleCnt="0"/>
      <dgm:spPr/>
    </dgm:pt>
    <dgm:pt modelId="{E5266486-303C-4137-B19A-5FA279E6B4BC}" type="pres">
      <dgm:prSet presAssocID="{7F6F28E3-E552-48E9-B364-6A77EAB83CBA}" presName="process" presStyleCnt="0"/>
      <dgm:spPr/>
    </dgm:pt>
    <dgm:pt modelId="{D29F2081-B4D1-427F-AF9F-128C94CC572B}" type="pres">
      <dgm:prSet presAssocID="{B3AF363C-C907-4220-899E-5216504A2E90}" presName="composite1" presStyleCnt="0"/>
      <dgm:spPr/>
    </dgm:pt>
    <dgm:pt modelId="{D3CD76EF-9B44-4B94-A4B7-F9B880C8E9A2}" type="pres">
      <dgm:prSet presAssocID="{B3AF363C-C907-4220-899E-5216504A2E90}" presName="dummyNode1" presStyleLbl="node1" presStyleIdx="0" presStyleCnt="4"/>
      <dgm:spPr/>
    </dgm:pt>
    <dgm:pt modelId="{8B35366A-82AB-4250-B471-0A55DFC1D3E4}" type="pres">
      <dgm:prSet presAssocID="{B3AF363C-C907-4220-899E-5216504A2E90}" presName="childNode1" presStyleLbl="bgAcc1" presStyleIdx="0" presStyleCnt="4" custScaleX="194105" custScaleY="645629" custLinFactNeighborX="-591" custLinFactNeighborY="0">
        <dgm:presLayoutVars>
          <dgm:bulletEnabled val="1"/>
        </dgm:presLayoutVars>
      </dgm:prSet>
      <dgm:spPr/>
    </dgm:pt>
    <dgm:pt modelId="{A507720A-1543-46FB-85C3-034298F33F78}" type="pres">
      <dgm:prSet presAssocID="{B3AF363C-C907-4220-899E-5216504A2E90}" presName="childNode1tx" presStyleLbl="bgAcc1" presStyleIdx="0" presStyleCnt="4">
        <dgm:presLayoutVars>
          <dgm:bulletEnabled val="1"/>
        </dgm:presLayoutVars>
      </dgm:prSet>
      <dgm:spPr/>
    </dgm:pt>
    <dgm:pt modelId="{8B32BFFD-F075-47BB-AC96-7DBE0ABFCFAE}" type="pres">
      <dgm:prSet presAssocID="{B3AF363C-C907-4220-899E-5216504A2E90}" presName="parentNode1" presStyleLbl="node1" presStyleIdx="0" presStyleCnt="4" custScaleX="169471" custScaleY="188805" custLinFactX="10980" custLinFactY="206865" custLinFactNeighborX="100000" custLinFactNeighborY="300000">
        <dgm:presLayoutVars>
          <dgm:chMax val="1"/>
          <dgm:bulletEnabled val="1"/>
        </dgm:presLayoutVars>
      </dgm:prSet>
      <dgm:spPr/>
    </dgm:pt>
    <dgm:pt modelId="{3D147996-1C82-4ABB-A4C0-78E2AFFBF58D}" type="pres">
      <dgm:prSet presAssocID="{B3AF363C-C907-4220-899E-5216504A2E90}" presName="connSite1" presStyleCnt="0"/>
      <dgm:spPr/>
    </dgm:pt>
    <dgm:pt modelId="{3953602E-C247-45ED-8544-B0DDF450A54B}" type="pres">
      <dgm:prSet presAssocID="{71111E9A-5500-40FE-8DBA-6576ACE0B670}" presName="Name9" presStyleLbl="sibTrans2D1" presStyleIdx="0" presStyleCnt="3" custScaleX="94211" custLinFactNeighborX="-10046" custLinFactNeighborY="-27401"/>
      <dgm:spPr/>
    </dgm:pt>
    <dgm:pt modelId="{2A27524F-759D-4868-BC72-8676225AFC1D}" type="pres">
      <dgm:prSet presAssocID="{8D734527-0A99-41C8-B755-D733A81E1371}" presName="composite2" presStyleCnt="0"/>
      <dgm:spPr/>
    </dgm:pt>
    <dgm:pt modelId="{35E301A8-32AC-4DEE-AD3B-81B5798152B7}" type="pres">
      <dgm:prSet presAssocID="{8D734527-0A99-41C8-B755-D733A81E1371}" presName="dummyNode2" presStyleLbl="node1" presStyleIdx="0" presStyleCnt="4"/>
      <dgm:spPr/>
    </dgm:pt>
    <dgm:pt modelId="{F4B99C51-091B-46F7-8688-982534668DCA}" type="pres">
      <dgm:prSet presAssocID="{8D734527-0A99-41C8-B755-D733A81E1371}" presName="childNode2" presStyleLbl="bgAcc1" presStyleIdx="1" presStyleCnt="4" custScaleX="211364" custScaleY="279385" custLinFactNeighborX="-4699" custLinFactNeighborY="-1089">
        <dgm:presLayoutVars>
          <dgm:bulletEnabled val="1"/>
        </dgm:presLayoutVars>
      </dgm:prSet>
      <dgm:spPr/>
    </dgm:pt>
    <dgm:pt modelId="{2BE98254-6E12-4053-BDAB-92DDA7508491}" type="pres">
      <dgm:prSet presAssocID="{8D734527-0A99-41C8-B755-D733A81E1371}" presName="childNode2tx" presStyleLbl="bgAcc1" presStyleIdx="1" presStyleCnt="4">
        <dgm:presLayoutVars>
          <dgm:bulletEnabled val="1"/>
        </dgm:presLayoutVars>
      </dgm:prSet>
      <dgm:spPr/>
    </dgm:pt>
    <dgm:pt modelId="{EAAB8391-4533-4ECD-B2A7-229D6C1F53D1}" type="pres">
      <dgm:prSet presAssocID="{8D734527-0A99-41C8-B755-D733A81E1371}" presName="parentNode2" presStyleLbl="node1" presStyleIdx="1" presStyleCnt="4" custScaleX="117973" custScaleY="260353" custLinFactY="-64354" custLinFactNeighborX="-22348" custLinFactNeighborY="-100000">
        <dgm:presLayoutVars>
          <dgm:chMax val="0"/>
          <dgm:bulletEnabled val="1"/>
        </dgm:presLayoutVars>
      </dgm:prSet>
      <dgm:spPr/>
    </dgm:pt>
    <dgm:pt modelId="{CDECBC22-4A83-42EF-B932-B3B2596C0F23}" type="pres">
      <dgm:prSet presAssocID="{8D734527-0A99-41C8-B755-D733A81E1371}" presName="connSite2" presStyleCnt="0"/>
      <dgm:spPr/>
    </dgm:pt>
    <dgm:pt modelId="{6D633DCB-BBFA-418F-ADC1-034DC5680978}" type="pres">
      <dgm:prSet presAssocID="{B55F5A4D-9650-4684-8375-70B4AA71E2D7}" presName="Name18" presStyleLbl="sibTrans2D1" presStyleIdx="1" presStyleCnt="3"/>
      <dgm:spPr/>
    </dgm:pt>
    <dgm:pt modelId="{315CADAB-213E-4859-B765-48FF6AE1123E}" type="pres">
      <dgm:prSet presAssocID="{57BDEA71-174B-468C-954F-88215BAA36B2}" presName="composite1" presStyleCnt="0"/>
      <dgm:spPr/>
    </dgm:pt>
    <dgm:pt modelId="{0C0515C8-7808-453E-A48A-237A25E621DF}" type="pres">
      <dgm:prSet presAssocID="{57BDEA71-174B-468C-954F-88215BAA36B2}" presName="dummyNode1" presStyleLbl="node1" presStyleIdx="1" presStyleCnt="4"/>
      <dgm:spPr/>
    </dgm:pt>
    <dgm:pt modelId="{4EC18F0A-3E0D-427B-96A7-C41B5401F929}" type="pres">
      <dgm:prSet presAssocID="{57BDEA71-174B-468C-954F-88215BAA36B2}" presName="childNode1" presStyleLbl="bgAcc1" presStyleIdx="2" presStyleCnt="4" custScaleX="181203" custScaleY="617973" custLinFactNeighborX="3990" custLinFactNeighborY="-13318">
        <dgm:presLayoutVars>
          <dgm:bulletEnabled val="1"/>
        </dgm:presLayoutVars>
      </dgm:prSet>
      <dgm:spPr/>
    </dgm:pt>
    <dgm:pt modelId="{5846F217-B317-4421-A756-3C9B00AE5951}" type="pres">
      <dgm:prSet presAssocID="{57BDEA71-174B-468C-954F-88215BAA36B2}" presName="childNode1tx" presStyleLbl="bgAcc1" presStyleIdx="2" presStyleCnt="4">
        <dgm:presLayoutVars>
          <dgm:bulletEnabled val="1"/>
        </dgm:presLayoutVars>
      </dgm:prSet>
      <dgm:spPr/>
    </dgm:pt>
    <dgm:pt modelId="{8B26CB34-E0CF-43BF-B5EB-3BBD405D943C}" type="pres">
      <dgm:prSet presAssocID="{57BDEA71-174B-468C-954F-88215BAA36B2}" presName="parentNode1" presStyleLbl="node1" presStyleIdx="2" presStyleCnt="4" custScaleX="150265" custScaleY="205452" custLinFactX="-100000" custLinFactY="300000" custLinFactNeighborX="-100508" custLinFactNeighborY="301576">
        <dgm:presLayoutVars>
          <dgm:chMax val="1"/>
          <dgm:bulletEnabled val="1"/>
        </dgm:presLayoutVars>
      </dgm:prSet>
      <dgm:spPr/>
    </dgm:pt>
    <dgm:pt modelId="{AFD84B28-9CBE-40FE-BF05-4D71FB7E7A27}" type="pres">
      <dgm:prSet presAssocID="{57BDEA71-174B-468C-954F-88215BAA36B2}" presName="connSite1" presStyleCnt="0"/>
      <dgm:spPr/>
    </dgm:pt>
    <dgm:pt modelId="{E16B28D6-EAA1-4C3D-867D-EF74583DEF35}" type="pres">
      <dgm:prSet presAssocID="{62257569-EE98-4203-B345-023753021643}" presName="Name9" presStyleLbl="sibTrans2D1" presStyleIdx="2" presStyleCnt="3"/>
      <dgm:spPr/>
    </dgm:pt>
    <dgm:pt modelId="{5214BDC5-439E-4DAB-BF90-3C6B909C08E7}" type="pres">
      <dgm:prSet presAssocID="{60D533C5-14B9-4E72-A243-86A4C6B7CD5F}" presName="composite2" presStyleCnt="0"/>
      <dgm:spPr/>
    </dgm:pt>
    <dgm:pt modelId="{AB6E8F48-F121-46F4-AC5D-76C8705B5BE3}" type="pres">
      <dgm:prSet presAssocID="{60D533C5-14B9-4E72-A243-86A4C6B7CD5F}" presName="dummyNode2" presStyleLbl="node1" presStyleIdx="2" presStyleCnt="4"/>
      <dgm:spPr/>
    </dgm:pt>
    <dgm:pt modelId="{22CD22EC-1C2B-49D6-A08D-F1D1E357CFFB}" type="pres">
      <dgm:prSet presAssocID="{60D533C5-14B9-4E72-A243-86A4C6B7CD5F}" presName="childNode2" presStyleLbl="bgAcc1" presStyleIdx="3" presStyleCnt="4" custScaleX="193159" custScaleY="588153" custLinFactNeighborX="2681" custLinFactNeighborY="-29996">
        <dgm:presLayoutVars>
          <dgm:bulletEnabled val="1"/>
        </dgm:presLayoutVars>
      </dgm:prSet>
      <dgm:spPr/>
    </dgm:pt>
    <dgm:pt modelId="{F4792FBE-DC8D-4FAB-B46C-CAC0779B2ED9}" type="pres">
      <dgm:prSet presAssocID="{60D533C5-14B9-4E72-A243-86A4C6B7CD5F}" presName="childNode2tx" presStyleLbl="bgAcc1" presStyleIdx="3" presStyleCnt="4">
        <dgm:presLayoutVars>
          <dgm:bulletEnabled val="1"/>
        </dgm:presLayoutVars>
      </dgm:prSet>
      <dgm:spPr/>
    </dgm:pt>
    <dgm:pt modelId="{3D1E2E40-66E0-4ADC-AECA-34AC4B83E0B3}" type="pres">
      <dgm:prSet presAssocID="{60D533C5-14B9-4E72-A243-86A4C6B7CD5F}" presName="parentNode2" presStyleLbl="node1" presStyleIdx="3" presStyleCnt="4" custScaleY="214959" custLinFactY="-200000" custLinFactNeighborX="-4157" custLinFactNeighborY="-234565">
        <dgm:presLayoutVars>
          <dgm:chMax val="0"/>
          <dgm:bulletEnabled val="1"/>
        </dgm:presLayoutVars>
      </dgm:prSet>
      <dgm:spPr/>
    </dgm:pt>
    <dgm:pt modelId="{866499F7-5860-4B53-B881-B8A2F32F4799}" type="pres">
      <dgm:prSet presAssocID="{60D533C5-14B9-4E72-A243-86A4C6B7CD5F}" presName="connSite2" presStyleCnt="0"/>
      <dgm:spPr/>
    </dgm:pt>
  </dgm:ptLst>
  <dgm:cxnLst>
    <dgm:cxn modelId="{9C2D5000-698D-4A62-8A39-0FA456F12D39}" type="presOf" srcId="{71111E9A-5500-40FE-8DBA-6576ACE0B670}" destId="{3953602E-C247-45ED-8544-B0DDF450A54B}" srcOrd="0" destOrd="0" presId="urn:microsoft.com/office/officeart/2005/8/layout/hProcess4"/>
    <dgm:cxn modelId="{A8529C01-2F85-46CF-AEF0-8AC9B2F245C9}" srcId="{8D734527-0A99-41C8-B755-D733A81E1371}" destId="{EB88883B-5E2B-4531-A5E8-B82F999A8A29}" srcOrd="0" destOrd="0" parTransId="{70CA6C99-709C-407C-AD1D-BA87D9D94229}" sibTransId="{59559B1C-CCDC-4BB5-A5F9-46AE005E72CC}"/>
    <dgm:cxn modelId="{FB725909-1323-438A-A56B-A3EF9CCDAB8A}" type="presOf" srcId="{EB88883B-5E2B-4531-A5E8-B82F999A8A29}" destId="{2BE98254-6E12-4053-BDAB-92DDA7508491}" srcOrd="1" destOrd="0" presId="urn:microsoft.com/office/officeart/2005/8/layout/hProcess4"/>
    <dgm:cxn modelId="{61A97015-B5C1-4A40-BE9F-BC581BE2D93F}" type="presOf" srcId="{131ACF4A-20DF-124F-9B08-2A410B689B50}" destId="{A507720A-1543-46FB-85C3-034298F33F78}" srcOrd="1" destOrd="2" presId="urn:microsoft.com/office/officeart/2005/8/layout/hProcess4"/>
    <dgm:cxn modelId="{6F4FD61C-C087-4117-A2E0-B329C3C1082E}" srcId="{7F6F28E3-E552-48E9-B364-6A77EAB83CBA}" destId="{57BDEA71-174B-468C-954F-88215BAA36B2}" srcOrd="2" destOrd="0" parTransId="{5F109388-7BDE-491F-AB54-AC79B4C8B5B1}" sibTransId="{62257569-EE98-4203-B345-023753021643}"/>
    <dgm:cxn modelId="{5B1A9323-E086-9949-A306-D815AAF6FAD3}" srcId="{57BDEA71-174B-468C-954F-88215BAA36B2}" destId="{6E5863CE-495B-464F-B073-97016C0F2188}" srcOrd="3" destOrd="0" parTransId="{A63F4663-5AA9-F844-9ACB-108E9C98FD1F}" sibTransId="{933707B7-A40B-0C46-A888-F17A2CF51D36}"/>
    <dgm:cxn modelId="{51E9FE29-E370-ED4B-9F89-8FA5200690BE}" type="presOf" srcId="{131ACF4A-20DF-124F-9B08-2A410B689B50}" destId="{8B35366A-82AB-4250-B471-0A55DFC1D3E4}" srcOrd="0" destOrd="2" presId="urn:microsoft.com/office/officeart/2005/8/layout/hProcess4"/>
    <dgm:cxn modelId="{FF18BC2A-ADC2-4D52-AF6D-A444A536EBEA}" srcId="{57BDEA71-174B-468C-954F-88215BAA36B2}" destId="{D85FBB55-F07E-448F-8BB5-8D309544C43C}" srcOrd="0" destOrd="0" parTransId="{DF4A678E-2636-4972-9AA1-F26C7D3EE68E}" sibTransId="{632CBA56-A3BB-4831-9624-D98FA4165CCB}"/>
    <dgm:cxn modelId="{AE6A3333-C9BC-8343-B8A0-627F8D0ACE9E}" type="presOf" srcId="{E9CC1359-45EF-E449-9BF4-F96929A8F631}" destId="{A507720A-1543-46FB-85C3-034298F33F78}" srcOrd="1" destOrd="1" presId="urn:microsoft.com/office/officeart/2005/8/layout/hProcess4"/>
    <dgm:cxn modelId="{AA505A37-BC97-144E-BD97-C311FEFB4735}" type="presOf" srcId="{E9CC1359-45EF-E449-9BF4-F96929A8F631}" destId="{8B35366A-82AB-4250-B471-0A55DFC1D3E4}" srcOrd="0" destOrd="1" presId="urn:microsoft.com/office/officeart/2005/8/layout/hProcess4"/>
    <dgm:cxn modelId="{1E979E3E-2458-564D-9A56-0BF6A4208784}" type="presOf" srcId="{2A0830D6-15D7-9449-A47D-82FD4681BE0D}" destId="{4EC18F0A-3E0D-427B-96A7-C41B5401F929}" srcOrd="0" destOrd="2" presId="urn:microsoft.com/office/officeart/2005/8/layout/hProcess4"/>
    <dgm:cxn modelId="{8D13F44D-897D-A747-83F9-DDB364C090A3}" type="presOf" srcId="{C3C2BA80-0CEF-644B-8A55-30D7CD588837}" destId="{22CD22EC-1C2B-49D6-A08D-F1D1E357CFFB}" srcOrd="0" destOrd="2" presId="urn:microsoft.com/office/officeart/2005/8/layout/hProcess4"/>
    <dgm:cxn modelId="{B55DA651-44E1-4D9D-B147-244600603015}" type="presOf" srcId="{EB88883B-5E2B-4531-A5E8-B82F999A8A29}" destId="{F4B99C51-091B-46F7-8688-982534668DCA}" srcOrd="0" destOrd="0" presId="urn:microsoft.com/office/officeart/2005/8/layout/hProcess4"/>
    <dgm:cxn modelId="{279FEE52-48DA-4174-97F5-00FF1FA80915}" type="presOf" srcId="{62257569-EE98-4203-B345-023753021643}" destId="{E16B28D6-EAA1-4C3D-867D-EF74583DEF35}" srcOrd="0" destOrd="0" presId="urn:microsoft.com/office/officeart/2005/8/layout/hProcess4"/>
    <dgm:cxn modelId="{8ABB885C-EE63-2347-85E7-64F26F476FFC}" type="presOf" srcId="{8CE998ED-6A9B-454C-A696-7EB0263FC266}" destId="{22CD22EC-1C2B-49D6-A08D-F1D1E357CFFB}" srcOrd="0" destOrd="1" presId="urn:microsoft.com/office/officeart/2005/8/layout/hProcess4"/>
    <dgm:cxn modelId="{00C6AB5E-447A-446A-81D3-75218652B71F}" type="presOf" srcId="{D85FBB55-F07E-448F-8BB5-8D309544C43C}" destId="{4EC18F0A-3E0D-427B-96A7-C41B5401F929}" srcOrd="0" destOrd="0" presId="urn:microsoft.com/office/officeart/2005/8/layout/hProcess4"/>
    <dgm:cxn modelId="{CAEAE65F-467E-471A-8502-901500F44134}" type="presOf" srcId="{B55F5A4D-9650-4684-8375-70B4AA71E2D7}" destId="{6D633DCB-BBFA-418F-ADC1-034DC5680978}" srcOrd="0" destOrd="0" presId="urn:microsoft.com/office/officeart/2005/8/layout/hProcess4"/>
    <dgm:cxn modelId="{7F058D62-C92B-462D-A63F-7DAC9717EE1A}" type="presOf" srcId="{57BDEA71-174B-468C-954F-88215BAA36B2}" destId="{8B26CB34-E0CF-43BF-B5EB-3BBD405D943C}" srcOrd="0" destOrd="0" presId="urn:microsoft.com/office/officeart/2005/8/layout/hProcess4"/>
    <dgm:cxn modelId="{47A08865-B01B-4778-857A-8D99D0F3F134}" type="presOf" srcId="{4319DCBD-E730-42B9-9BD4-3078459E4884}" destId="{F4792FBE-DC8D-4FAB-B46C-CAC0779B2ED9}" srcOrd="1" destOrd="0" presId="urn:microsoft.com/office/officeart/2005/8/layout/hProcess4"/>
    <dgm:cxn modelId="{4C2AAB6A-068B-4324-9FBC-1F562AB3DD17}" srcId="{7F6F28E3-E552-48E9-B364-6A77EAB83CBA}" destId="{8D734527-0A99-41C8-B755-D733A81E1371}" srcOrd="1" destOrd="0" parTransId="{150B9C90-E263-424C-AF0A-E0D5BCFF5CB5}" sibTransId="{B55F5A4D-9650-4684-8375-70B4AA71E2D7}"/>
    <dgm:cxn modelId="{DDFB3C6F-6F37-D742-8AAC-BC46E8C1A38D}" type="presOf" srcId="{1FBCA2A7-F9D5-364E-AFC0-CFB309E5509E}" destId="{5846F217-B317-4421-A756-3C9B00AE5951}" srcOrd="1" destOrd="1" presId="urn:microsoft.com/office/officeart/2005/8/layout/hProcess4"/>
    <dgm:cxn modelId="{98761874-62C8-48D8-B9ED-CAECD03F75A8}" srcId="{60D533C5-14B9-4E72-A243-86A4C6B7CD5F}" destId="{4319DCBD-E730-42B9-9BD4-3078459E4884}" srcOrd="0" destOrd="0" parTransId="{531F597C-F3C5-4025-95EF-E59626E552C1}" sibTransId="{80588996-5EEB-489C-987F-46B8F9B03E37}"/>
    <dgm:cxn modelId="{393A4575-8262-44C5-97C3-D706EEF46F30}" srcId="{B3AF363C-C907-4220-899E-5216504A2E90}" destId="{FD619A0F-CA02-428A-ADF2-F992FEC12D8C}" srcOrd="0" destOrd="0" parTransId="{4BE122F0-87AA-4941-A2A9-30D2D66EFDEB}" sibTransId="{BAE4988B-A52F-48BE-86D7-354CBD68CA5F}"/>
    <dgm:cxn modelId="{262BCB78-DF20-7540-B09F-0CB214C8EC3A}" type="presOf" srcId="{2A0830D6-15D7-9449-A47D-82FD4681BE0D}" destId="{5846F217-B317-4421-A756-3C9B00AE5951}" srcOrd="1" destOrd="2" presId="urn:microsoft.com/office/officeart/2005/8/layout/hProcess4"/>
    <dgm:cxn modelId="{B3310481-1B09-DE45-8289-42830C9E9476}" srcId="{60D533C5-14B9-4E72-A243-86A4C6B7CD5F}" destId="{8CE998ED-6A9B-454C-A696-7EB0263FC266}" srcOrd="1" destOrd="0" parTransId="{6D3AAED3-32C0-D746-A4A2-4CF5E7569477}" sibTransId="{AECAE86A-349A-0449-99F6-90357561386A}"/>
    <dgm:cxn modelId="{905D1D85-58EF-9C4B-BE4F-DC76732EC84C}" srcId="{B3AF363C-C907-4220-899E-5216504A2E90}" destId="{131ACF4A-20DF-124F-9B08-2A410B689B50}" srcOrd="2" destOrd="0" parTransId="{8CA83733-0586-4D40-9BAE-9E907DBCBA12}" sibTransId="{808F74F0-40E0-CE4C-B007-A9BDD2F95801}"/>
    <dgm:cxn modelId="{9B4EB595-1F51-B546-96E3-5BC894D1FFDD}" srcId="{57BDEA71-174B-468C-954F-88215BAA36B2}" destId="{1FBCA2A7-F9D5-364E-AFC0-CFB309E5509E}" srcOrd="1" destOrd="0" parTransId="{8388B7F8-7306-CD47-977D-61B77197A64C}" sibTransId="{34F698CC-3AB9-D845-A8E3-D76701A54D16}"/>
    <dgm:cxn modelId="{69206D9D-A544-8845-AD97-22311B8A10B9}" srcId="{B3AF363C-C907-4220-899E-5216504A2E90}" destId="{E9CC1359-45EF-E449-9BF4-F96929A8F631}" srcOrd="1" destOrd="0" parTransId="{1B150F04-B2AE-DB42-92BA-A322F8DF0D48}" sibTransId="{4DA66ACE-80F9-BC47-AF82-8CDDC71074BB}"/>
    <dgm:cxn modelId="{015823B6-41B6-D144-BD21-06368AAD6221}" type="presOf" srcId="{8CE998ED-6A9B-454C-A696-7EB0263FC266}" destId="{F4792FBE-DC8D-4FAB-B46C-CAC0779B2ED9}" srcOrd="1" destOrd="1" presId="urn:microsoft.com/office/officeart/2005/8/layout/hProcess4"/>
    <dgm:cxn modelId="{438E90B9-8F9C-4728-A405-506B8C937FD1}" type="presOf" srcId="{8D734527-0A99-41C8-B755-D733A81E1371}" destId="{EAAB8391-4533-4ECD-B2A7-229D6C1F53D1}" srcOrd="0" destOrd="0" presId="urn:microsoft.com/office/officeart/2005/8/layout/hProcess4"/>
    <dgm:cxn modelId="{193CA7BE-26FE-2A44-ACC7-F1208353502F}" type="presOf" srcId="{1FBCA2A7-F9D5-364E-AFC0-CFB309E5509E}" destId="{4EC18F0A-3E0D-427B-96A7-C41B5401F929}" srcOrd="0" destOrd="1" presId="urn:microsoft.com/office/officeart/2005/8/layout/hProcess4"/>
    <dgm:cxn modelId="{746BFABE-41A3-4BF6-A114-3DBF014D5B44}" type="presOf" srcId="{4319DCBD-E730-42B9-9BD4-3078459E4884}" destId="{22CD22EC-1C2B-49D6-A08D-F1D1E357CFFB}" srcOrd="0" destOrd="0" presId="urn:microsoft.com/office/officeart/2005/8/layout/hProcess4"/>
    <dgm:cxn modelId="{1DD654BF-9EC4-4464-9BC1-BC8CACEDAFE9}" type="presOf" srcId="{60D533C5-14B9-4E72-A243-86A4C6B7CD5F}" destId="{3D1E2E40-66E0-4ADC-AECA-34AC4B83E0B3}" srcOrd="0" destOrd="0" presId="urn:microsoft.com/office/officeart/2005/8/layout/hProcess4"/>
    <dgm:cxn modelId="{0EEAE1C0-3622-3A46-B611-9ECB5D09479F}" type="presOf" srcId="{C3C2BA80-0CEF-644B-8A55-30D7CD588837}" destId="{F4792FBE-DC8D-4FAB-B46C-CAC0779B2ED9}" srcOrd="1" destOrd="2" presId="urn:microsoft.com/office/officeart/2005/8/layout/hProcess4"/>
    <dgm:cxn modelId="{6B78D2CB-68AE-4D6C-81C6-D04C06FADD82}" type="presOf" srcId="{B3AF363C-C907-4220-899E-5216504A2E90}" destId="{8B32BFFD-F075-47BB-AC96-7DBE0ABFCFAE}" srcOrd="0" destOrd="0" presId="urn:microsoft.com/office/officeart/2005/8/layout/hProcess4"/>
    <dgm:cxn modelId="{32F024CE-F8BE-428A-8041-EFDD3C4B4B5F}" type="presOf" srcId="{FD619A0F-CA02-428A-ADF2-F992FEC12D8C}" destId="{8B35366A-82AB-4250-B471-0A55DFC1D3E4}" srcOrd="0" destOrd="0" presId="urn:microsoft.com/office/officeart/2005/8/layout/hProcess4"/>
    <dgm:cxn modelId="{35AB6AD1-7F9D-4601-A3B4-8DA387733F48}" type="presOf" srcId="{D85FBB55-F07E-448F-8BB5-8D309544C43C}" destId="{5846F217-B317-4421-A756-3C9B00AE5951}" srcOrd="1" destOrd="0" presId="urn:microsoft.com/office/officeart/2005/8/layout/hProcess4"/>
    <dgm:cxn modelId="{D0D635D5-438B-4DA6-BFCC-B0561B267670}" srcId="{7F6F28E3-E552-48E9-B364-6A77EAB83CBA}" destId="{60D533C5-14B9-4E72-A243-86A4C6B7CD5F}" srcOrd="3" destOrd="0" parTransId="{0A8161F7-17FD-486A-B75E-FC7FA1CA53AF}" sibTransId="{9B6B94EA-8879-46E3-B84E-1248C8F750A9}"/>
    <dgm:cxn modelId="{96DBBEE1-9BB3-F74A-B24C-72A507BD8D27}" type="presOf" srcId="{6E5863CE-495B-464F-B073-97016C0F2188}" destId="{4EC18F0A-3E0D-427B-96A7-C41B5401F929}" srcOrd="0" destOrd="3" presId="urn:microsoft.com/office/officeart/2005/8/layout/hProcess4"/>
    <dgm:cxn modelId="{04B341E3-C0C3-402B-8DC6-3C60693326ED}" srcId="{7F6F28E3-E552-48E9-B364-6A77EAB83CBA}" destId="{B3AF363C-C907-4220-899E-5216504A2E90}" srcOrd="0" destOrd="0" parTransId="{36EF1AE4-821C-40AE-89ED-ADDA71FD1E02}" sibTransId="{71111E9A-5500-40FE-8DBA-6576ACE0B670}"/>
    <dgm:cxn modelId="{E00551E8-8A5C-CB4B-8045-FBF76F4B6E34}" srcId="{57BDEA71-174B-468C-954F-88215BAA36B2}" destId="{2A0830D6-15D7-9449-A47D-82FD4681BE0D}" srcOrd="2" destOrd="0" parTransId="{6D947D62-5A6B-FC47-8282-50944B9C3C3D}" sibTransId="{69A4BDE5-5C6B-F944-B1F0-DF7AB6F13022}"/>
    <dgm:cxn modelId="{227932EE-EE48-B54A-BCDB-826D71D3B911}" srcId="{60D533C5-14B9-4E72-A243-86A4C6B7CD5F}" destId="{C3C2BA80-0CEF-644B-8A55-30D7CD588837}" srcOrd="2" destOrd="0" parTransId="{2405A8D7-92EC-5243-9BC6-3278CF9C444E}" sibTransId="{775A7774-4B07-D74D-BB16-1A476F2FB719}"/>
    <dgm:cxn modelId="{D46CFBF1-33A2-4A3A-BE4E-C6EB94D81DD8}" type="presOf" srcId="{FD619A0F-CA02-428A-ADF2-F992FEC12D8C}" destId="{A507720A-1543-46FB-85C3-034298F33F78}" srcOrd="1" destOrd="0" presId="urn:microsoft.com/office/officeart/2005/8/layout/hProcess4"/>
    <dgm:cxn modelId="{385F22F9-364E-2F4B-A43F-6EE8DC9FCD5F}" type="presOf" srcId="{6E5863CE-495B-464F-B073-97016C0F2188}" destId="{5846F217-B317-4421-A756-3C9B00AE5951}" srcOrd="1" destOrd="3" presId="urn:microsoft.com/office/officeart/2005/8/layout/hProcess4"/>
    <dgm:cxn modelId="{4E6ADFFC-6601-4EAA-87AB-B1754BC01EC4}" type="presOf" srcId="{7F6F28E3-E552-48E9-B364-6A77EAB83CBA}" destId="{97458FE5-0FC1-402F-A3C9-06C0781D622A}" srcOrd="0" destOrd="0" presId="urn:microsoft.com/office/officeart/2005/8/layout/hProcess4"/>
    <dgm:cxn modelId="{61706952-6882-4895-8EAB-E9BA0A72CBA6}" type="presParOf" srcId="{97458FE5-0FC1-402F-A3C9-06C0781D622A}" destId="{D59A4EA9-813F-4DA1-BE36-AE4D485337DE}" srcOrd="0" destOrd="0" presId="urn:microsoft.com/office/officeart/2005/8/layout/hProcess4"/>
    <dgm:cxn modelId="{D92AC6F8-8A79-4331-829B-6DEFBD5EB16C}" type="presParOf" srcId="{97458FE5-0FC1-402F-A3C9-06C0781D622A}" destId="{928D3E00-2902-4BEA-9A2A-2865E696F3A8}" srcOrd="1" destOrd="0" presId="urn:microsoft.com/office/officeart/2005/8/layout/hProcess4"/>
    <dgm:cxn modelId="{8EDD0A8A-9B02-4080-94E5-9C425B29589A}" type="presParOf" srcId="{97458FE5-0FC1-402F-A3C9-06C0781D622A}" destId="{E5266486-303C-4137-B19A-5FA279E6B4BC}" srcOrd="2" destOrd="0" presId="urn:microsoft.com/office/officeart/2005/8/layout/hProcess4"/>
    <dgm:cxn modelId="{2511F353-7259-48A8-958E-E1621BAAA7E6}" type="presParOf" srcId="{E5266486-303C-4137-B19A-5FA279E6B4BC}" destId="{D29F2081-B4D1-427F-AF9F-128C94CC572B}" srcOrd="0" destOrd="0" presId="urn:microsoft.com/office/officeart/2005/8/layout/hProcess4"/>
    <dgm:cxn modelId="{6A93B404-AE5E-483E-A95C-904F003FEA47}" type="presParOf" srcId="{D29F2081-B4D1-427F-AF9F-128C94CC572B}" destId="{D3CD76EF-9B44-4B94-A4B7-F9B880C8E9A2}" srcOrd="0" destOrd="0" presId="urn:microsoft.com/office/officeart/2005/8/layout/hProcess4"/>
    <dgm:cxn modelId="{B3EBB96C-16FB-45CF-B48B-47C2ED4C72F4}" type="presParOf" srcId="{D29F2081-B4D1-427F-AF9F-128C94CC572B}" destId="{8B35366A-82AB-4250-B471-0A55DFC1D3E4}" srcOrd="1" destOrd="0" presId="urn:microsoft.com/office/officeart/2005/8/layout/hProcess4"/>
    <dgm:cxn modelId="{9A136292-8A2D-4FC2-B24F-DA5AA991362F}" type="presParOf" srcId="{D29F2081-B4D1-427F-AF9F-128C94CC572B}" destId="{A507720A-1543-46FB-85C3-034298F33F78}" srcOrd="2" destOrd="0" presId="urn:microsoft.com/office/officeart/2005/8/layout/hProcess4"/>
    <dgm:cxn modelId="{3F14C78F-4F49-4DE0-9C37-1B1941F668CC}" type="presParOf" srcId="{D29F2081-B4D1-427F-AF9F-128C94CC572B}" destId="{8B32BFFD-F075-47BB-AC96-7DBE0ABFCFAE}" srcOrd="3" destOrd="0" presId="urn:microsoft.com/office/officeart/2005/8/layout/hProcess4"/>
    <dgm:cxn modelId="{ED4EE9CD-2BCD-44AC-B045-6C4C8ABCCD62}" type="presParOf" srcId="{D29F2081-B4D1-427F-AF9F-128C94CC572B}" destId="{3D147996-1C82-4ABB-A4C0-78E2AFFBF58D}" srcOrd="4" destOrd="0" presId="urn:microsoft.com/office/officeart/2005/8/layout/hProcess4"/>
    <dgm:cxn modelId="{40CCE45D-4B35-4A87-9157-AF14B3F0326C}" type="presParOf" srcId="{E5266486-303C-4137-B19A-5FA279E6B4BC}" destId="{3953602E-C247-45ED-8544-B0DDF450A54B}" srcOrd="1" destOrd="0" presId="urn:microsoft.com/office/officeart/2005/8/layout/hProcess4"/>
    <dgm:cxn modelId="{E0B108DE-849B-433C-9A9F-BD5220F728E3}" type="presParOf" srcId="{E5266486-303C-4137-B19A-5FA279E6B4BC}" destId="{2A27524F-759D-4868-BC72-8676225AFC1D}" srcOrd="2" destOrd="0" presId="urn:microsoft.com/office/officeart/2005/8/layout/hProcess4"/>
    <dgm:cxn modelId="{80EA28DB-8C74-467D-8F49-18E5CC34A86E}" type="presParOf" srcId="{2A27524F-759D-4868-BC72-8676225AFC1D}" destId="{35E301A8-32AC-4DEE-AD3B-81B5798152B7}" srcOrd="0" destOrd="0" presId="urn:microsoft.com/office/officeart/2005/8/layout/hProcess4"/>
    <dgm:cxn modelId="{4C2399CD-426E-4929-8B56-A50B39D13FDB}" type="presParOf" srcId="{2A27524F-759D-4868-BC72-8676225AFC1D}" destId="{F4B99C51-091B-46F7-8688-982534668DCA}" srcOrd="1" destOrd="0" presId="urn:microsoft.com/office/officeart/2005/8/layout/hProcess4"/>
    <dgm:cxn modelId="{3EF34120-F874-42B3-9E41-5E917D0ADE7A}" type="presParOf" srcId="{2A27524F-759D-4868-BC72-8676225AFC1D}" destId="{2BE98254-6E12-4053-BDAB-92DDA7508491}" srcOrd="2" destOrd="0" presId="urn:microsoft.com/office/officeart/2005/8/layout/hProcess4"/>
    <dgm:cxn modelId="{1237ECC7-BFD5-46A3-95CF-E773FE3232EE}" type="presParOf" srcId="{2A27524F-759D-4868-BC72-8676225AFC1D}" destId="{EAAB8391-4533-4ECD-B2A7-229D6C1F53D1}" srcOrd="3" destOrd="0" presId="urn:microsoft.com/office/officeart/2005/8/layout/hProcess4"/>
    <dgm:cxn modelId="{96BF69F4-0F37-4777-9ACD-00F77C155A4F}" type="presParOf" srcId="{2A27524F-759D-4868-BC72-8676225AFC1D}" destId="{CDECBC22-4A83-42EF-B932-B3B2596C0F23}" srcOrd="4" destOrd="0" presId="urn:microsoft.com/office/officeart/2005/8/layout/hProcess4"/>
    <dgm:cxn modelId="{9755F5C3-0B01-4727-BA52-392DEAD38411}" type="presParOf" srcId="{E5266486-303C-4137-B19A-5FA279E6B4BC}" destId="{6D633DCB-BBFA-418F-ADC1-034DC5680978}" srcOrd="3" destOrd="0" presId="urn:microsoft.com/office/officeart/2005/8/layout/hProcess4"/>
    <dgm:cxn modelId="{E3C4D0A0-317A-4712-85D1-500EFC04060C}" type="presParOf" srcId="{E5266486-303C-4137-B19A-5FA279E6B4BC}" destId="{315CADAB-213E-4859-B765-48FF6AE1123E}" srcOrd="4" destOrd="0" presId="urn:microsoft.com/office/officeart/2005/8/layout/hProcess4"/>
    <dgm:cxn modelId="{49472CD5-BFEF-43E8-BCF0-5F4921A601C8}" type="presParOf" srcId="{315CADAB-213E-4859-B765-48FF6AE1123E}" destId="{0C0515C8-7808-453E-A48A-237A25E621DF}" srcOrd="0" destOrd="0" presId="urn:microsoft.com/office/officeart/2005/8/layout/hProcess4"/>
    <dgm:cxn modelId="{B1E9A8F8-DFBA-4CB4-B77E-886D3B49603F}" type="presParOf" srcId="{315CADAB-213E-4859-B765-48FF6AE1123E}" destId="{4EC18F0A-3E0D-427B-96A7-C41B5401F929}" srcOrd="1" destOrd="0" presId="urn:microsoft.com/office/officeart/2005/8/layout/hProcess4"/>
    <dgm:cxn modelId="{58EA8589-E423-4428-98C5-1C5F7B117C1C}" type="presParOf" srcId="{315CADAB-213E-4859-B765-48FF6AE1123E}" destId="{5846F217-B317-4421-A756-3C9B00AE5951}" srcOrd="2" destOrd="0" presId="urn:microsoft.com/office/officeart/2005/8/layout/hProcess4"/>
    <dgm:cxn modelId="{3CD544C5-A527-43D1-8A85-A962422CFDDB}" type="presParOf" srcId="{315CADAB-213E-4859-B765-48FF6AE1123E}" destId="{8B26CB34-E0CF-43BF-B5EB-3BBD405D943C}" srcOrd="3" destOrd="0" presId="urn:microsoft.com/office/officeart/2005/8/layout/hProcess4"/>
    <dgm:cxn modelId="{F1334C6E-2210-4DEB-8BE6-604CCE575489}" type="presParOf" srcId="{315CADAB-213E-4859-B765-48FF6AE1123E}" destId="{AFD84B28-9CBE-40FE-BF05-4D71FB7E7A27}" srcOrd="4" destOrd="0" presId="urn:microsoft.com/office/officeart/2005/8/layout/hProcess4"/>
    <dgm:cxn modelId="{65E1D870-F5D4-438D-A445-692311EEBCFF}" type="presParOf" srcId="{E5266486-303C-4137-B19A-5FA279E6B4BC}" destId="{E16B28D6-EAA1-4C3D-867D-EF74583DEF35}" srcOrd="5" destOrd="0" presId="urn:microsoft.com/office/officeart/2005/8/layout/hProcess4"/>
    <dgm:cxn modelId="{1830D7AB-537C-499B-A5C2-8878119C58BA}" type="presParOf" srcId="{E5266486-303C-4137-B19A-5FA279E6B4BC}" destId="{5214BDC5-439E-4DAB-BF90-3C6B909C08E7}" srcOrd="6" destOrd="0" presId="urn:microsoft.com/office/officeart/2005/8/layout/hProcess4"/>
    <dgm:cxn modelId="{1ACF6051-C5D5-4B45-B299-536C31A5D655}" type="presParOf" srcId="{5214BDC5-439E-4DAB-BF90-3C6B909C08E7}" destId="{AB6E8F48-F121-46F4-AC5D-76C8705B5BE3}" srcOrd="0" destOrd="0" presId="urn:microsoft.com/office/officeart/2005/8/layout/hProcess4"/>
    <dgm:cxn modelId="{54B9659C-1E0E-4789-BBF6-0295CCA456F2}" type="presParOf" srcId="{5214BDC5-439E-4DAB-BF90-3C6B909C08E7}" destId="{22CD22EC-1C2B-49D6-A08D-F1D1E357CFFB}" srcOrd="1" destOrd="0" presId="urn:microsoft.com/office/officeart/2005/8/layout/hProcess4"/>
    <dgm:cxn modelId="{7B4A0A97-1624-445C-A6AB-218C5971072B}" type="presParOf" srcId="{5214BDC5-439E-4DAB-BF90-3C6B909C08E7}" destId="{F4792FBE-DC8D-4FAB-B46C-CAC0779B2ED9}" srcOrd="2" destOrd="0" presId="urn:microsoft.com/office/officeart/2005/8/layout/hProcess4"/>
    <dgm:cxn modelId="{AD2D6739-3B1A-4B7B-9760-64A56E625460}" type="presParOf" srcId="{5214BDC5-439E-4DAB-BF90-3C6B909C08E7}" destId="{3D1E2E40-66E0-4ADC-AECA-34AC4B83E0B3}" srcOrd="3" destOrd="0" presId="urn:microsoft.com/office/officeart/2005/8/layout/hProcess4"/>
    <dgm:cxn modelId="{F9613345-2AFF-4966-B364-63648A62422E}" type="presParOf" srcId="{5214BDC5-439E-4DAB-BF90-3C6B909C08E7}" destId="{866499F7-5860-4B53-B881-B8A2F32F4799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5366A-82AB-4250-B471-0A55DFC1D3E4}">
      <dsp:nvSpPr>
        <dsp:cNvPr id="0" name=""/>
        <dsp:cNvSpPr/>
      </dsp:nvSpPr>
      <dsp:spPr>
        <a:xfrm>
          <a:off x="4064" y="-154456"/>
          <a:ext cx="2084676" cy="57191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Generating  ideas needs to be in a  sequence and scientific following the theory of knowledge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thinker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with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the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resources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that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related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issues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taken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from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trusted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references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122" y="-93398"/>
        <a:ext cx="1962560" cy="4371473"/>
      </dsp:txXfrm>
    </dsp:sp>
    <dsp:sp modelId="{3953602E-C247-45ED-8544-B0DDF450A54B}">
      <dsp:nvSpPr>
        <dsp:cNvPr id="0" name=""/>
        <dsp:cNvSpPr/>
      </dsp:nvSpPr>
      <dsp:spPr>
        <a:xfrm>
          <a:off x="606794" y="2117750"/>
          <a:ext cx="2469656" cy="2621409"/>
        </a:xfrm>
        <a:prstGeom prst="leftCircularArrow">
          <a:avLst>
            <a:gd name="adj1" fmla="val 1183"/>
            <a:gd name="adj2" fmla="val 139144"/>
            <a:gd name="adj3" fmla="val 19386984"/>
            <a:gd name="adj4" fmla="val 4896819"/>
            <a:gd name="adj5" fmla="val 138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32BFFD-F075-47BB-AC96-7DBE0ABFCFAE}">
      <dsp:nvSpPr>
        <dsp:cNvPr id="0" name=""/>
        <dsp:cNvSpPr/>
      </dsp:nvSpPr>
      <dsp:spPr>
        <a:xfrm>
          <a:off x="1482295" y="4693425"/>
          <a:ext cx="1617874" cy="7167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d-ID" sz="1400" kern="1200" dirty="0">
              <a:latin typeface="Century Gothic" pitchFamily="34" charset="0"/>
            </a:rPr>
            <a:t>Inquiry Process (Generating ideas)</a:t>
          </a:r>
        </a:p>
      </dsp:txBody>
      <dsp:txXfrm>
        <a:off x="1503289" y="4714419"/>
        <a:ext cx="1575886" cy="674786"/>
      </dsp:txXfrm>
    </dsp:sp>
    <dsp:sp modelId="{F4B99C51-091B-46F7-8688-982534668DCA}">
      <dsp:nvSpPr>
        <dsp:cNvPr id="0" name=""/>
        <dsp:cNvSpPr/>
      </dsp:nvSpPr>
      <dsp:spPr>
        <a:xfrm>
          <a:off x="2192300" y="1458028"/>
          <a:ext cx="2270036" cy="24748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chemeClr val="dk1"/>
            </a:buClr>
            <a:buSzPts val="1200"/>
            <a:buFont typeface="Arial" panose="020B0604020202020204" pitchFamily="34" charset="0"/>
            <a:buChar char="•"/>
          </a:pPr>
          <a:r>
            <a:rPr lang="en-US" sz="19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Our learner profiles that we focusing on is realistic and applicable with our topic</a:t>
          </a:r>
          <a:endParaRPr lang="id-ID" sz="1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249253" y="2045306"/>
        <a:ext cx="2156130" cy="1830618"/>
      </dsp:txXfrm>
    </dsp:sp>
    <dsp:sp modelId="{6D633DCB-BBFA-418F-ADC1-034DC5680978}">
      <dsp:nvSpPr>
        <dsp:cNvPr id="0" name=""/>
        <dsp:cNvSpPr/>
      </dsp:nvSpPr>
      <dsp:spPr>
        <a:xfrm>
          <a:off x="2789112" y="812232"/>
          <a:ext cx="2819657" cy="2819657"/>
        </a:xfrm>
        <a:prstGeom prst="circularArrow">
          <a:avLst>
            <a:gd name="adj1" fmla="val 1100"/>
            <a:gd name="adj2" fmla="val 129120"/>
            <a:gd name="adj3" fmla="val 21013749"/>
            <a:gd name="adj4" fmla="val 13893891"/>
            <a:gd name="adj5" fmla="val 1283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AB8391-4533-4ECD-B2A7-229D6C1F53D1}">
      <dsp:nvSpPr>
        <dsp:cNvPr id="0" name=""/>
        <dsp:cNvSpPr/>
      </dsp:nvSpPr>
      <dsp:spPr>
        <a:xfrm>
          <a:off x="2780315" y="1144042"/>
          <a:ext cx="1126242" cy="98839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D" sz="1500" kern="1200" dirty="0">
              <a:latin typeface="Century Gothic" pitchFamily="34" charset="0"/>
            </a:rPr>
            <a:t>Reflection of the learner profiles</a:t>
          </a:r>
          <a:endParaRPr lang="id-ID" sz="1500" kern="1200" dirty="0">
            <a:latin typeface="Century Gothic" pitchFamily="34" charset="0"/>
          </a:endParaRPr>
        </a:p>
      </dsp:txBody>
      <dsp:txXfrm>
        <a:off x="2809264" y="1172991"/>
        <a:ext cx="1068344" cy="930499"/>
      </dsp:txXfrm>
    </dsp:sp>
    <dsp:sp modelId="{4EC18F0A-3E0D-427B-96A7-C41B5401F929}">
      <dsp:nvSpPr>
        <dsp:cNvPr id="0" name=""/>
        <dsp:cNvSpPr/>
      </dsp:nvSpPr>
      <dsp:spPr>
        <a:xfrm>
          <a:off x="4703335" y="-31965"/>
          <a:ext cx="1946109" cy="54741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Action planning is succeed and conducted as our plan that we have visited  different places which are: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Al-</a:t>
          </a:r>
          <a:r>
            <a:rPr lang="en-US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Hasaniah</a:t>
          </a:r>
          <a:r>
            <a:rPr lang="en-US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school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Margastawa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community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Media Platform Jakarta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Smart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City 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JAKI</a:t>
          </a:r>
        </a:p>
      </dsp:txBody>
      <dsp:txXfrm>
        <a:off x="4760335" y="25035"/>
        <a:ext cx="1832109" cy="4187103"/>
      </dsp:txXfrm>
    </dsp:sp>
    <dsp:sp modelId="{E16B28D6-EAA1-4C3D-867D-EF74583DEF35}">
      <dsp:nvSpPr>
        <dsp:cNvPr id="0" name=""/>
        <dsp:cNvSpPr/>
      </dsp:nvSpPr>
      <dsp:spPr>
        <a:xfrm>
          <a:off x="2648409" y="819775"/>
          <a:ext cx="4954596" cy="4954596"/>
        </a:xfrm>
        <a:prstGeom prst="leftCircularArrow">
          <a:avLst>
            <a:gd name="adj1" fmla="val 626"/>
            <a:gd name="adj2" fmla="val 72715"/>
            <a:gd name="adj3" fmla="val 32665"/>
            <a:gd name="adj4" fmla="val 7208929"/>
            <a:gd name="adj5" fmla="val 7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6CB34-E0CF-43BF-B5EB-3BBD405D943C}">
      <dsp:nvSpPr>
        <dsp:cNvPr id="0" name=""/>
        <dsp:cNvSpPr/>
      </dsp:nvSpPr>
      <dsp:spPr>
        <a:xfrm>
          <a:off x="3181103" y="4630227"/>
          <a:ext cx="1434521" cy="7799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15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Describe what happened</a:t>
          </a:r>
          <a:endParaRPr lang="id-ID" sz="1500" kern="1200" dirty="0"/>
        </a:p>
      </dsp:txBody>
      <dsp:txXfrm>
        <a:off x="3203948" y="4653072"/>
        <a:ext cx="1388831" cy="734282"/>
      </dsp:txXfrm>
    </dsp:sp>
    <dsp:sp modelId="{22CD22EC-1C2B-49D6-A08D-F1D1E357CFFB}">
      <dsp:nvSpPr>
        <dsp:cNvPr id="0" name=""/>
        <dsp:cNvSpPr/>
      </dsp:nvSpPr>
      <dsp:spPr>
        <a:xfrm>
          <a:off x="6764683" y="0"/>
          <a:ext cx="2074516" cy="520997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177800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Enthusiastic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reserach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7800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Caring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communicator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share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knowledge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understanding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7800" lvl="1" indent="-1778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Reflective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evaluate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our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strength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weakness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and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also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next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steps</a:t>
          </a:r>
          <a:r>
            <a:rPr lang="id-ID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id-ID" sz="20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actions</a:t>
          </a:r>
          <a:endParaRPr lang="id-ID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25443" y="1177184"/>
        <a:ext cx="1952996" cy="3972035"/>
      </dsp:txXfrm>
    </dsp:sp>
    <dsp:sp modelId="{3D1E2E40-66E0-4ADC-AECA-34AC4B83E0B3}">
      <dsp:nvSpPr>
        <dsp:cNvPr id="0" name=""/>
        <dsp:cNvSpPr/>
      </dsp:nvSpPr>
      <dsp:spPr>
        <a:xfrm>
          <a:off x="7453512" y="204386"/>
          <a:ext cx="954661" cy="8160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ID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Express feeling</a:t>
          </a:r>
          <a:r>
            <a:rPr lang="id-ID" sz="1600" kern="1200" dirty="0"/>
            <a:t> </a:t>
          </a:r>
        </a:p>
      </dsp:txBody>
      <dsp:txXfrm>
        <a:off x="7477414" y="228288"/>
        <a:ext cx="906857" cy="768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B8DFF-3B96-41A0-9B28-6E55A2E48E01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DAC6CA-E053-4EC7-B801-A64BBB9841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1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5138390"/>
            <a:ext cx="5486400" cy="486794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725488" y="811213"/>
            <a:ext cx="5407025" cy="405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093919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C6CA-E053-4EC7-B801-A64BBB9841B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859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70000" y="2362200"/>
            <a:ext cx="6578600" cy="1066800"/>
          </a:xfr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Your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505200"/>
            <a:ext cx="3987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8421" y="555889"/>
            <a:ext cx="6707157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chemeClr val="tx1"/>
                </a:solidFill>
                <a:latin typeface="Gothic Uralic"/>
                <a:cs typeface="Gothic Ural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4/23/20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963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51234" y="148130"/>
            <a:ext cx="753556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1142999" y="1443835"/>
            <a:ext cx="7535565" cy="5261765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5147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014538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8130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43835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73697"/>
            <a:ext cx="4040188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443835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073697"/>
            <a:ext cx="4041775" cy="3798583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4/23/20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>
              <a:lumMod val="85000"/>
              <a:lumOff val="1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Microsoft New Tai Lue" pitchFamily="34" charset="0"/>
          <a:ea typeface="Microsoft Himalaya" pitchFamily="2" charset="0"/>
          <a:cs typeface="Microsoft New Tai Lue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>
              <a:lumMod val="75000"/>
              <a:lumOff val="25000"/>
            </a:schemeClr>
          </a:solidFill>
          <a:latin typeface="Microsoft New Tai Lue" pitchFamily="34" charset="0"/>
          <a:ea typeface="+mn-ea"/>
          <a:cs typeface="Microsoft New Tai Lue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87849" y="569165"/>
            <a:ext cx="7991044" cy="1120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835">
              <a:lnSpc>
                <a:spcPct val="100000"/>
              </a:lnSpc>
              <a:spcBef>
                <a:spcPts val="100"/>
              </a:spcBef>
            </a:pPr>
            <a:r>
              <a:rPr lang="en-US" sz="3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of Infrastructure Construction</a:t>
            </a:r>
            <a:endParaRPr sz="3600" spc="-1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5424" y="1927224"/>
            <a:ext cx="7991044" cy="9791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7100"/>
              </a:lnSpc>
              <a:spcBef>
                <a:spcPts val="100"/>
              </a:spcBef>
              <a:tabLst>
                <a:tab pos="1840864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	: Ryu,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Zemma,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Steyr,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Nayra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Mentors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Ms.Beta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Ms.Hana, </a:t>
            </a:r>
            <a:r>
              <a:rPr sz="2800" b="1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Ms.Asti,Mr.Rio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191001" y="3276600"/>
            <a:ext cx="4495800" cy="3581400"/>
            <a:chOff x="4425015" y="3043293"/>
            <a:chExt cx="4338320" cy="3547745"/>
          </a:xfrm>
        </p:grpSpPr>
        <p:sp>
          <p:nvSpPr>
            <p:cNvPr id="6" name="object 6"/>
            <p:cNvSpPr/>
            <p:nvPr/>
          </p:nvSpPr>
          <p:spPr>
            <a:xfrm>
              <a:off x="7715534" y="5370939"/>
              <a:ext cx="1047437" cy="1196972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52687" y="5393514"/>
              <a:ext cx="1295397" cy="1196972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425015" y="3043293"/>
              <a:ext cx="3749467" cy="2324920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468443" y="3239572"/>
            <a:ext cx="3256905" cy="228600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026" name="Picture 2" descr="Picture">
            <a:extLst>
              <a:ext uri="{FF2B5EF4-FFF2-40B4-BE49-F238E27FC236}">
                <a16:creationId xmlns:a16="http://schemas.microsoft.com/office/drawing/2014/main" id="{C464BAA7-B023-4639-B49C-0BC715005F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6" y="569165"/>
            <a:ext cx="2030742" cy="1024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0223" y="373084"/>
            <a:ext cx="31718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62626"/>
                </a:solidFill>
              </a:rPr>
              <a:t>Self-</a:t>
            </a:r>
            <a:r>
              <a:rPr spc="-95" dirty="0">
                <a:solidFill>
                  <a:srgbClr val="262626"/>
                </a:solidFill>
              </a:rPr>
              <a:t> </a:t>
            </a:r>
            <a:r>
              <a:rPr spc="-5" dirty="0">
                <a:solidFill>
                  <a:srgbClr val="262626"/>
                </a:solidFill>
              </a:rPr>
              <a:t>assesses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23844" y="1003336"/>
            <a:ext cx="8696312" cy="5023097"/>
            <a:chOff x="228599" y="996700"/>
            <a:chExt cx="8696312" cy="5023097"/>
          </a:xfrm>
        </p:grpSpPr>
        <p:sp>
          <p:nvSpPr>
            <p:cNvPr id="4" name="object 4"/>
            <p:cNvSpPr/>
            <p:nvPr/>
          </p:nvSpPr>
          <p:spPr>
            <a:xfrm>
              <a:off x="228599" y="1066797"/>
              <a:ext cx="6553834" cy="4953000"/>
            </a:xfrm>
            <a:custGeom>
              <a:avLst/>
              <a:gdLst/>
              <a:ahLst/>
              <a:cxnLst/>
              <a:rect l="l" t="t" r="r" b="b"/>
              <a:pathLst>
                <a:path w="6553834" h="4953000">
                  <a:moveTo>
                    <a:pt x="6553211" y="4952990"/>
                  </a:moveTo>
                  <a:lnTo>
                    <a:pt x="0" y="4952990"/>
                  </a:lnTo>
                  <a:lnTo>
                    <a:pt x="0" y="0"/>
                  </a:lnTo>
                  <a:lnTo>
                    <a:pt x="6553211" y="0"/>
                  </a:lnTo>
                  <a:lnTo>
                    <a:pt x="6553211" y="4952990"/>
                  </a:lnTo>
                  <a:close/>
                </a:path>
              </a:pathLst>
            </a:custGeom>
            <a:solidFill>
              <a:srgbClr val="B6CCE4">
                <a:alpha val="60391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8599" y="1066797"/>
              <a:ext cx="6553834" cy="4953000"/>
            </a:xfrm>
            <a:custGeom>
              <a:avLst/>
              <a:gdLst/>
              <a:ahLst/>
              <a:cxnLst/>
              <a:rect l="l" t="t" r="r" b="b"/>
              <a:pathLst>
                <a:path w="6553834" h="4953000">
                  <a:moveTo>
                    <a:pt x="0" y="0"/>
                  </a:moveTo>
                  <a:lnTo>
                    <a:pt x="6553211" y="0"/>
                  </a:lnTo>
                  <a:lnTo>
                    <a:pt x="6553211" y="4952990"/>
                  </a:lnTo>
                  <a:lnTo>
                    <a:pt x="0" y="4952990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8600" y="1066812"/>
              <a:ext cx="1114425" cy="1113790"/>
            </a:xfrm>
            <a:custGeom>
              <a:avLst/>
              <a:gdLst/>
              <a:ahLst/>
              <a:cxnLst/>
              <a:rect l="l" t="t" r="r" b="b"/>
              <a:pathLst>
                <a:path w="1114425" h="1113789">
                  <a:moveTo>
                    <a:pt x="1114044" y="365760"/>
                  </a:moveTo>
                  <a:lnTo>
                    <a:pt x="748525" y="365760"/>
                  </a:lnTo>
                  <a:lnTo>
                    <a:pt x="748525" y="0"/>
                  </a:lnTo>
                  <a:lnTo>
                    <a:pt x="365518" y="0"/>
                  </a:lnTo>
                  <a:lnTo>
                    <a:pt x="365518" y="365760"/>
                  </a:lnTo>
                  <a:lnTo>
                    <a:pt x="0" y="365760"/>
                  </a:lnTo>
                  <a:lnTo>
                    <a:pt x="0" y="748030"/>
                  </a:lnTo>
                  <a:lnTo>
                    <a:pt x="365518" y="748030"/>
                  </a:lnTo>
                  <a:lnTo>
                    <a:pt x="365518" y="1113790"/>
                  </a:lnTo>
                  <a:lnTo>
                    <a:pt x="748525" y="1113790"/>
                  </a:lnTo>
                  <a:lnTo>
                    <a:pt x="748525" y="748030"/>
                  </a:lnTo>
                  <a:lnTo>
                    <a:pt x="1114044" y="748030"/>
                  </a:lnTo>
                  <a:lnTo>
                    <a:pt x="1114044" y="36576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4" y="1066797"/>
              <a:ext cx="1114425" cy="1114425"/>
            </a:xfrm>
            <a:custGeom>
              <a:avLst/>
              <a:gdLst/>
              <a:ahLst/>
              <a:cxnLst/>
              <a:rect l="l" t="t" r="r" b="b"/>
              <a:pathLst>
                <a:path w="1114425" h="1114425">
                  <a:moveTo>
                    <a:pt x="0" y="365516"/>
                  </a:moveTo>
                  <a:lnTo>
                    <a:pt x="365516" y="365516"/>
                  </a:lnTo>
                  <a:lnTo>
                    <a:pt x="365516" y="0"/>
                  </a:lnTo>
                  <a:lnTo>
                    <a:pt x="748523" y="0"/>
                  </a:lnTo>
                  <a:lnTo>
                    <a:pt x="748523" y="365516"/>
                  </a:lnTo>
                  <a:lnTo>
                    <a:pt x="1114042" y="365516"/>
                  </a:lnTo>
                  <a:lnTo>
                    <a:pt x="1114042" y="748523"/>
                  </a:lnTo>
                  <a:lnTo>
                    <a:pt x="748523" y="748523"/>
                  </a:lnTo>
                  <a:lnTo>
                    <a:pt x="748523" y="1114042"/>
                  </a:lnTo>
                  <a:lnTo>
                    <a:pt x="365516" y="1114042"/>
                  </a:lnTo>
                  <a:lnTo>
                    <a:pt x="365516" y="748523"/>
                  </a:lnTo>
                  <a:lnTo>
                    <a:pt x="0" y="748523"/>
                  </a:lnTo>
                  <a:lnTo>
                    <a:pt x="0" y="365516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638788" y="1219197"/>
              <a:ext cx="1049020" cy="359410"/>
            </a:xfrm>
            <a:custGeom>
              <a:avLst/>
              <a:gdLst/>
              <a:ahLst/>
              <a:cxnLst/>
              <a:rect l="l" t="t" r="r" b="b"/>
              <a:pathLst>
                <a:path w="1049020" h="359409">
                  <a:moveTo>
                    <a:pt x="1048522" y="359314"/>
                  </a:moveTo>
                  <a:lnTo>
                    <a:pt x="0" y="359314"/>
                  </a:lnTo>
                  <a:lnTo>
                    <a:pt x="0" y="0"/>
                  </a:lnTo>
                  <a:lnTo>
                    <a:pt x="1048522" y="0"/>
                  </a:lnTo>
                  <a:lnTo>
                    <a:pt x="1048522" y="359314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638788" y="1219197"/>
              <a:ext cx="1049020" cy="359410"/>
            </a:xfrm>
            <a:custGeom>
              <a:avLst/>
              <a:gdLst/>
              <a:ahLst/>
              <a:cxnLst/>
              <a:rect l="l" t="t" r="r" b="b"/>
              <a:pathLst>
                <a:path w="1049020" h="359409">
                  <a:moveTo>
                    <a:pt x="0" y="0"/>
                  </a:moveTo>
                  <a:lnTo>
                    <a:pt x="1048522" y="0"/>
                  </a:lnTo>
                  <a:lnTo>
                    <a:pt x="1048522" y="359314"/>
                  </a:lnTo>
                  <a:lnTo>
                    <a:pt x="0" y="359314"/>
                  </a:lnTo>
                  <a:lnTo>
                    <a:pt x="0" y="0"/>
                  </a:lnTo>
                  <a:close/>
                </a:path>
              </a:pathLst>
            </a:custGeom>
            <a:ln w="253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580867" y="1370562"/>
              <a:ext cx="13335" cy="4506595"/>
            </a:xfrm>
            <a:custGeom>
              <a:avLst/>
              <a:gdLst/>
              <a:ahLst/>
              <a:cxnLst/>
              <a:rect l="l" t="t" r="r" b="b"/>
              <a:pathLst>
                <a:path w="13335" h="4506595">
                  <a:moveTo>
                    <a:pt x="0" y="0"/>
                  </a:moveTo>
                  <a:lnTo>
                    <a:pt x="13124" y="4506425"/>
                  </a:lnTo>
                </a:path>
              </a:pathLst>
            </a:custGeom>
            <a:ln w="25399">
              <a:solidFill>
                <a:srgbClr val="3B649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553186" y="2133594"/>
              <a:ext cx="2371725" cy="3505189"/>
            </a:xfrm>
            <a:prstGeom prst="rect">
              <a:avLst/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53186" y="2133595"/>
              <a:ext cx="2362200" cy="980440"/>
            </a:xfrm>
            <a:custGeom>
              <a:avLst/>
              <a:gdLst/>
              <a:ahLst/>
              <a:cxnLst/>
              <a:rect l="l" t="t" r="r" b="b"/>
              <a:pathLst>
                <a:path w="2362200" h="980439">
                  <a:moveTo>
                    <a:pt x="2362195" y="980048"/>
                  </a:moveTo>
                  <a:lnTo>
                    <a:pt x="0" y="980048"/>
                  </a:lnTo>
                  <a:lnTo>
                    <a:pt x="0" y="0"/>
                  </a:lnTo>
                  <a:lnTo>
                    <a:pt x="2362195" y="0"/>
                  </a:lnTo>
                  <a:lnTo>
                    <a:pt x="2362195" y="980048"/>
                  </a:lnTo>
                  <a:close/>
                </a:path>
              </a:pathLst>
            </a:custGeom>
            <a:solidFill>
              <a:srgbClr val="F695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53186" y="3113642"/>
              <a:ext cx="2362200" cy="2511883"/>
            </a:xfrm>
            <a:custGeom>
              <a:avLst/>
              <a:gdLst/>
              <a:ahLst/>
              <a:cxnLst/>
              <a:rect l="l" t="t" r="r" b="b"/>
              <a:pathLst>
                <a:path w="2362200" h="848995">
                  <a:moveTo>
                    <a:pt x="2362195" y="848748"/>
                  </a:moveTo>
                  <a:lnTo>
                    <a:pt x="0" y="848748"/>
                  </a:lnTo>
                  <a:lnTo>
                    <a:pt x="0" y="0"/>
                  </a:lnTo>
                  <a:lnTo>
                    <a:pt x="2362195" y="0"/>
                  </a:lnTo>
                  <a:lnTo>
                    <a:pt x="2362195" y="848748"/>
                  </a:lnTo>
                  <a:close/>
                </a:path>
              </a:pathLst>
            </a:custGeom>
            <a:solidFill>
              <a:srgbClr val="F69546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confidence when we  share our idea.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creative and critical thinking to create and design of experiments materials</a:t>
              </a:r>
            </a:p>
            <a:p>
              <a:pPr marL="342900" indent="-342900">
                <a:buFont typeface="+mj-lt"/>
                <a:buAutoNum type="arabicPeriod"/>
              </a:pPr>
              <a:r>
                <a:rPr lang="en-US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 principled to follow our group agreements</a:t>
              </a:r>
            </a:p>
          </p:txBody>
        </p:sp>
        <p:sp>
          <p:nvSpPr>
            <p:cNvPr id="14" name="object 14"/>
            <p:cNvSpPr/>
            <p:nvPr/>
          </p:nvSpPr>
          <p:spPr>
            <a:xfrm>
              <a:off x="6548436" y="2128845"/>
              <a:ext cx="2371725" cy="2600325"/>
            </a:xfrm>
            <a:custGeom>
              <a:avLst/>
              <a:gdLst/>
              <a:ahLst/>
              <a:cxnLst/>
              <a:rect l="l" t="t" r="r" b="b"/>
              <a:pathLst>
                <a:path w="2371725" h="2600325">
                  <a:moveTo>
                    <a:pt x="4749" y="0"/>
                  </a:moveTo>
                  <a:lnTo>
                    <a:pt x="4749" y="2600294"/>
                  </a:lnTo>
                </a:path>
                <a:path w="2371725" h="2600325">
                  <a:moveTo>
                    <a:pt x="2366945" y="0"/>
                  </a:moveTo>
                  <a:lnTo>
                    <a:pt x="2366945" y="2600294"/>
                  </a:lnTo>
                </a:path>
                <a:path w="2371725" h="2600325">
                  <a:moveTo>
                    <a:pt x="0" y="4749"/>
                  </a:moveTo>
                  <a:lnTo>
                    <a:pt x="2371695" y="4749"/>
                  </a:lnTo>
                </a:path>
              </a:pathLst>
            </a:custGeom>
            <a:ln w="9524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548436" y="3113643"/>
              <a:ext cx="2371725" cy="0"/>
            </a:xfrm>
            <a:custGeom>
              <a:avLst/>
              <a:gdLst/>
              <a:ahLst/>
              <a:cxnLst/>
              <a:rect l="l" t="t" r="r" b="b"/>
              <a:pathLst>
                <a:path w="2371725">
                  <a:moveTo>
                    <a:pt x="0" y="0"/>
                  </a:moveTo>
                  <a:lnTo>
                    <a:pt x="2371695" y="0"/>
                  </a:lnTo>
                </a:path>
              </a:pathLst>
            </a:custGeom>
            <a:ln w="95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548436" y="3962391"/>
              <a:ext cx="2371725" cy="762000"/>
            </a:xfrm>
            <a:custGeom>
              <a:avLst/>
              <a:gdLst/>
              <a:ahLst/>
              <a:cxnLst/>
              <a:rect l="l" t="t" r="r" b="b"/>
              <a:pathLst>
                <a:path w="2371725" h="762000">
                  <a:moveTo>
                    <a:pt x="0" y="0"/>
                  </a:moveTo>
                  <a:lnTo>
                    <a:pt x="2371695" y="0"/>
                  </a:lnTo>
                </a:path>
                <a:path w="2371725" h="762000">
                  <a:moveTo>
                    <a:pt x="0" y="761998"/>
                  </a:moveTo>
                  <a:lnTo>
                    <a:pt x="2371695" y="761998"/>
                  </a:lnTo>
                </a:path>
              </a:pathLst>
            </a:custGeom>
            <a:ln w="9524">
              <a:solidFill>
                <a:srgbClr val="F695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396534" y="2495246"/>
              <a:ext cx="678815" cy="280670"/>
            </a:xfrm>
            <a:custGeom>
              <a:avLst/>
              <a:gdLst/>
              <a:ahLst/>
              <a:cxnLst/>
              <a:rect l="l" t="t" r="r" b="b"/>
              <a:pathLst>
                <a:path w="678815" h="280669">
                  <a:moveTo>
                    <a:pt x="31353" y="276819"/>
                  </a:moveTo>
                  <a:lnTo>
                    <a:pt x="21134" y="276819"/>
                  </a:lnTo>
                  <a:lnTo>
                    <a:pt x="16917" y="276620"/>
                  </a:lnTo>
                  <a:lnTo>
                    <a:pt x="0" y="269775"/>
                  </a:lnTo>
                  <a:lnTo>
                    <a:pt x="0" y="24754"/>
                  </a:lnTo>
                  <a:lnTo>
                    <a:pt x="5655" y="19942"/>
                  </a:lnTo>
                  <a:lnTo>
                    <a:pt x="7739" y="19248"/>
                  </a:lnTo>
                  <a:lnTo>
                    <a:pt x="10418" y="18702"/>
                  </a:lnTo>
                  <a:lnTo>
                    <a:pt x="16966" y="17908"/>
                  </a:lnTo>
                  <a:lnTo>
                    <a:pt x="21134" y="17710"/>
                  </a:lnTo>
                  <a:lnTo>
                    <a:pt x="31353" y="17710"/>
                  </a:lnTo>
                  <a:lnTo>
                    <a:pt x="35570" y="17908"/>
                  </a:lnTo>
                  <a:lnTo>
                    <a:pt x="42217" y="18702"/>
                  </a:lnTo>
                  <a:lnTo>
                    <a:pt x="44896" y="19248"/>
                  </a:lnTo>
                  <a:lnTo>
                    <a:pt x="46881" y="19942"/>
                  </a:lnTo>
                  <a:lnTo>
                    <a:pt x="48865" y="20537"/>
                  </a:lnTo>
                  <a:lnTo>
                    <a:pt x="50254" y="21381"/>
                  </a:lnTo>
                  <a:lnTo>
                    <a:pt x="51048" y="22473"/>
                  </a:lnTo>
                  <a:lnTo>
                    <a:pt x="51941" y="23563"/>
                  </a:lnTo>
                  <a:lnTo>
                    <a:pt x="52387" y="24754"/>
                  </a:lnTo>
                  <a:lnTo>
                    <a:pt x="52387" y="269775"/>
                  </a:lnTo>
                  <a:lnTo>
                    <a:pt x="51941" y="270965"/>
                  </a:lnTo>
                  <a:lnTo>
                    <a:pt x="51048" y="272057"/>
                  </a:lnTo>
                  <a:lnTo>
                    <a:pt x="50254" y="273148"/>
                  </a:lnTo>
                  <a:lnTo>
                    <a:pt x="35570" y="276620"/>
                  </a:lnTo>
                  <a:lnTo>
                    <a:pt x="31353" y="276819"/>
                  </a:lnTo>
                  <a:close/>
                </a:path>
                <a:path w="678815" h="280669">
                  <a:moveTo>
                    <a:pt x="273218" y="104476"/>
                  </a:moveTo>
                  <a:lnTo>
                    <a:pt x="223517" y="104476"/>
                  </a:lnTo>
                  <a:lnTo>
                    <a:pt x="223517" y="7242"/>
                  </a:lnTo>
                  <a:lnTo>
                    <a:pt x="223859" y="6052"/>
                  </a:lnTo>
                  <a:lnTo>
                    <a:pt x="225345" y="3969"/>
                  </a:lnTo>
                  <a:lnTo>
                    <a:pt x="226688" y="3075"/>
                  </a:lnTo>
                  <a:lnTo>
                    <a:pt x="228574" y="2381"/>
                  </a:lnTo>
                  <a:lnTo>
                    <a:pt x="230555" y="1587"/>
                  </a:lnTo>
                  <a:lnTo>
                    <a:pt x="233137" y="992"/>
                  </a:lnTo>
                  <a:lnTo>
                    <a:pt x="239490" y="198"/>
                  </a:lnTo>
                  <a:lnTo>
                    <a:pt x="243509" y="0"/>
                  </a:lnTo>
                  <a:lnTo>
                    <a:pt x="253225" y="0"/>
                  </a:lnTo>
                  <a:lnTo>
                    <a:pt x="257244" y="198"/>
                  </a:lnTo>
                  <a:lnTo>
                    <a:pt x="263598" y="992"/>
                  </a:lnTo>
                  <a:lnTo>
                    <a:pt x="266131" y="1587"/>
                  </a:lnTo>
                  <a:lnTo>
                    <a:pt x="268008" y="2381"/>
                  </a:lnTo>
                  <a:lnTo>
                    <a:pt x="269894" y="3075"/>
                  </a:lnTo>
                  <a:lnTo>
                    <a:pt x="271237" y="3969"/>
                  </a:lnTo>
                  <a:lnTo>
                    <a:pt x="272027" y="5059"/>
                  </a:lnTo>
                  <a:lnTo>
                    <a:pt x="272827" y="6052"/>
                  </a:lnTo>
                  <a:lnTo>
                    <a:pt x="273218" y="7242"/>
                  </a:lnTo>
                  <a:lnTo>
                    <a:pt x="273218" y="104476"/>
                  </a:lnTo>
                  <a:close/>
                </a:path>
                <a:path w="678815" h="280669">
                  <a:moveTo>
                    <a:pt x="169043" y="280243"/>
                  </a:moveTo>
                  <a:lnTo>
                    <a:pt x="128133" y="268076"/>
                  </a:lnTo>
                  <a:lnTo>
                    <a:pt x="104302" y="236859"/>
                  </a:lnTo>
                  <a:lnTo>
                    <a:pt x="95465" y="192471"/>
                  </a:lnTo>
                  <a:lnTo>
                    <a:pt x="95224" y="182760"/>
                  </a:lnTo>
                  <a:lnTo>
                    <a:pt x="95540" y="171291"/>
                  </a:lnTo>
                  <a:lnTo>
                    <a:pt x="103102" y="131247"/>
                  </a:lnTo>
                  <a:lnTo>
                    <a:pt x="125990" y="96477"/>
                  </a:lnTo>
                  <a:lnTo>
                    <a:pt x="163443" y="81110"/>
                  </a:lnTo>
                  <a:lnTo>
                    <a:pt x="172615" y="80664"/>
                  </a:lnTo>
                  <a:lnTo>
                    <a:pt x="179880" y="81045"/>
                  </a:lnTo>
                  <a:lnTo>
                    <a:pt x="217551" y="98960"/>
                  </a:lnTo>
                  <a:lnTo>
                    <a:pt x="223517" y="104476"/>
                  </a:lnTo>
                  <a:lnTo>
                    <a:pt x="273218" y="104476"/>
                  </a:lnTo>
                  <a:lnTo>
                    <a:pt x="273218" y="122931"/>
                  </a:lnTo>
                  <a:lnTo>
                    <a:pt x="175987" y="122931"/>
                  </a:lnTo>
                  <a:lnTo>
                    <a:pt x="170434" y="124568"/>
                  </a:lnTo>
                  <a:lnTo>
                    <a:pt x="165767" y="127843"/>
                  </a:lnTo>
                  <a:lnTo>
                    <a:pt x="161109" y="131018"/>
                  </a:lnTo>
                  <a:lnTo>
                    <a:pt x="157337" y="135333"/>
                  </a:lnTo>
                  <a:lnTo>
                    <a:pt x="154460" y="140790"/>
                  </a:lnTo>
                  <a:lnTo>
                    <a:pt x="151584" y="146148"/>
                  </a:lnTo>
                  <a:lnTo>
                    <a:pt x="149450" y="152201"/>
                  </a:lnTo>
                  <a:lnTo>
                    <a:pt x="146669" y="165595"/>
                  </a:lnTo>
                  <a:lnTo>
                    <a:pt x="146086" y="171291"/>
                  </a:lnTo>
                  <a:lnTo>
                    <a:pt x="145974" y="186779"/>
                  </a:lnTo>
                  <a:lnTo>
                    <a:pt x="146564" y="194021"/>
                  </a:lnTo>
                  <a:lnTo>
                    <a:pt x="159966" y="229691"/>
                  </a:lnTo>
                  <a:lnTo>
                    <a:pt x="174701" y="237975"/>
                  </a:lnTo>
                  <a:lnTo>
                    <a:pt x="273218" y="237975"/>
                  </a:lnTo>
                  <a:lnTo>
                    <a:pt x="273218" y="249286"/>
                  </a:lnTo>
                  <a:lnTo>
                    <a:pt x="230956" y="249286"/>
                  </a:lnTo>
                  <a:lnTo>
                    <a:pt x="224026" y="256179"/>
                  </a:lnTo>
                  <a:lnTo>
                    <a:pt x="216928" y="262271"/>
                  </a:lnTo>
                  <a:lnTo>
                    <a:pt x="177927" y="279731"/>
                  </a:lnTo>
                  <a:lnTo>
                    <a:pt x="169043" y="280243"/>
                  </a:lnTo>
                  <a:close/>
                </a:path>
                <a:path w="678815" h="280669">
                  <a:moveTo>
                    <a:pt x="273218" y="237975"/>
                  </a:moveTo>
                  <a:lnTo>
                    <a:pt x="184921" y="237975"/>
                  </a:lnTo>
                  <a:lnTo>
                    <a:pt x="188236" y="237479"/>
                  </a:lnTo>
                  <a:lnTo>
                    <a:pt x="194789" y="235494"/>
                  </a:lnTo>
                  <a:lnTo>
                    <a:pt x="223517" y="209400"/>
                  </a:lnTo>
                  <a:lnTo>
                    <a:pt x="223517" y="150613"/>
                  </a:lnTo>
                  <a:lnTo>
                    <a:pt x="189579" y="122931"/>
                  </a:lnTo>
                  <a:lnTo>
                    <a:pt x="273218" y="122931"/>
                  </a:lnTo>
                  <a:lnTo>
                    <a:pt x="273218" y="237975"/>
                  </a:lnTo>
                  <a:close/>
                </a:path>
                <a:path w="678815" h="280669">
                  <a:moveTo>
                    <a:pt x="256359" y="276819"/>
                  </a:moveTo>
                  <a:lnTo>
                    <a:pt x="248120" y="276819"/>
                  </a:lnTo>
                  <a:lnTo>
                    <a:pt x="244643" y="276671"/>
                  </a:lnTo>
                  <a:lnTo>
                    <a:pt x="241966" y="276373"/>
                  </a:lnTo>
                  <a:lnTo>
                    <a:pt x="239385" y="276174"/>
                  </a:lnTo>
                  <a:lnTo>
                    <a:pt x="230956" y="270320"/>
                  </a:lnTo>
                  <a:lnTo>
                    <a:pt x="230956" y="249286"/>
                  </a:lnTo>
                  <a:lnTo>
                    <a:pt x="273218" y="249286"/>
                  </a:lnTo>
                  <a:lnTo>
                    <a:pt x="273218" y="270320"/>
                  </a:lnTo>
                  <a:lnTo>
                    <a:pt x="262359" y="276373"/>
                  </a:lnTo>
                  <a:lnTo>
                    <a:pt x="259673" y="276671"/>
                  </a:lnTo>
                  <a:lnTo>
                    <a:pt x="256359" y="276819"/>
                  </a:lnTo>
                  <a:close/>
                </a:path>
                <a:path w="678815" h="280669">
                  <a:moveTo>
                    <a:pt x="416340" y="280243"/>
                  </a:moveTo>
                  <a:lnTo>
                    <a:pt x="407606" y="280243"/>
                  </a:lnTo>
                  <a:lnTo>
                    <a:pt x="396206" y="279870"/>
                  </a:lnTo>
                  <a:lnTo>
                    <a:pt x="357745" y="270931"/>
                  </a:lnTo>
                  <a:lnTo>
                    <a:pt x="326200" y="242440"/>
                  </a:lnTo>
                  <a:lnTo>
                    <a:pt x="314554" y="205568"/>
                  </a:lnTo>
                  <a:lnTo>
                    <a:pt x="313132" y="181321"/>
                  </a:lnTo>
                  <a:lnTo>
                    <a:pt x="313481" y="170844"/>
                  </a:lnTo>
                  <a:lnTo>
                    <a:pt x="322608" y="130745"/>
                  </a:lnTo>
                  <a:lnTo>
                    <a:pt x="350050" y="96105"/>
                  </a:lnTo>
                  <a:lnTo>
                    <a:pt x="393059" y="81101"/>
                  </a:lnTo>
                  <a:lnTo>
                    <a:pt x="403291" y="80664"/>
                  </a:lnTo>
                  <a:lnTo>
                    <a:pt x="413978" y="81073"/>
                  </a:lnTo>
                  <a:lnTo>
                    <a:pt x="455607" y="95026"/>
                  </a:lnTo>
                  <a:lnTo>
                    <a:pt x="474620" y="115937"/>
                  </a:lnTo>
                  <a:lnTo>
                    <a:pt x="395757" y="115937"/>
                  </a:lnTo>
                  <a:lnTo>
                    <a:pt x="390242" y="117127"/>
                  </a:lnTo>
                  <a:lnTo>
                    <a:pt x="365096" y="148926"/>
                  </a:lnTo>
                  <a:lnTo>
                    <a:pt x="363858" y="161031"/>
                  </a:lnTo>
                  <a:lnTo>
                    <a:pt x="486583" y="161031"/>
                  </a:lnTo>
                  <a:lnTo>
                    <a:pt x="486787" y="167282"/>
                  </a:lnTo>
                  <a:lnTo>
                    <a:pt x="486787" y="181321"/>
                  </a:lnTo>
                  <a:lnTo>
                    <a:pt x="485444" y="185836"/>
                  </a:lnTo>
                  <a:lnTo>
                    <a:pt x="480091" y="191591"/>
                  </a:lnTo>
                  <a:lnTo>
                    <a:pt x="476367" y="193029"/>
                  </a:lnTo>
                  <a:lnTo>
                    <a:pt x="363858" y="193029"/>
                  </a:lnTo>
                  <a:lnTo>
                    <a:pt x="363858" y="200570"/>
                  </a:lnTo>
                  <a:lnTo>
                    <a:pt x="384041" y="236884"/>
                  </a:lnTo>
                  <a:lnTo>
                    <a:pt x="403691" y="242440"/>
                  </a:lnTo>
                  <a:lnTo>
                    <a:pt x="478411" y="242440"/>
                  </a:lnTo>
                  <a:lnTo>
                    <a:pt x="478405" y="252263"/>
                  </a:lnTo>
                  <a:lnTo>
                    <a:pt x="467289" y="269824"/>
                  </a:lnTo>
                  <a:lnTo>
                    <a:pt x="463517" y="271412"/>
                  </a:lnTo>
                  <a:lnTo>
                    <a:pt x="432161" y="278457"/>
                  </a:lnTo>
                  <a:lnTo>
                    <a:pt x="424522" y="279647"/>
                  </a:lnTo>
                  <a:lnTo>
                    <a:pt x="416340" y="280243"/>
                  </a:lnTo>
                  <a:close/>
                </a:path>
                <a:path w="678815" h="280669">
                  <a:moveTo>
                    <a:pt x="486583" y="161031"/>
                  </a:moveTo>
                  <a:lnTo>
                    <a:pt x="438419" y="161031"/>
                  </a:lnTo>
                  <a:lnTo>
                    <a:pt x="438110" y="151041"/>
                  </a:lnTo>
                  <a:lnTo>
                    <a:pt x="436594" y="142204"/>
                  </a:lnTo>
                  <a:lnTo>
                    <a:pt x="402100" y="115937"/>
                  </a:lnTo>
                  <a:lnTo>
                    <a:pt x="474620" y="115937"/>
                  </a:lnTo>
                  <a:lnTo>
                    <a:pt x="486489" y="158157"/>
                  </a:lnTo>
                  <a:lnTo>
                    <a:pt x="486583" y="161031"/>
                  </a:lnTo>
                  <a:close/>
                </a:path>
                <a:path w="678815" h="280669">
                  <a:moveTo>
                    <a:pt x="478411" y="242440"/>
                  </a:moveTo>
                  <a:lnTo>
                    <a:pt x="420950" y="242440"/>
                  </a:lnTo>
                  <a:lnTo>
                    <a:pt x="428589" y="241844"/>
                  </a:lnTo>
                  <a:lnTo>
                    <a:pt x="435143" y="240654"/>
                  </a:lnTo>
                  <a:lnTo>
                    <a:pt x="467632" y="231030"/>
                  </a:lnTo>
                  <a:lnTo>
                    <a:pt x="470214" y="230385"/>
                  </a:lnTo>
                  <a:lnTo>
                    <a:pt x="473395" y="230385"/>
                  </a:lnTo>
                  <a:lnTo>
                    <a:pt x="474385" y="230633"/>
                  </a:lnTo>
                  <a:lnTo>
                    <a:pt x="475176" y="231129"/>
                  </a:lnTo>
                  <a:lnTo>
                    <a:pt x="475967" y="231526"/>
                  </a:lnTo>
                  <a:lnTo>
                    <a:pt x="476614" y="232320"/>
                  </a:lnTo>
                  <a:lnTo>
                    <a:pt x="477605" y="234701"/>
                  </a:lnTo>
                  <a:lnTo>
                    <a:pt x="477957" y="236388"/>
                  </a:lnTo>
                  <a:lnTo>
                    <a:pt x="478348" y="240753"/>
                  </a:lnTo>
                  <a:lnTo>
                    <a:pt x="478411" y="242440"/>
                  </a:lnTo>
                  <a:close/>
                </a:path>
                <a:path w="678815" h="280669">
                  <a:moveTo>
                    <a:pt x="537736" y="136326"/>
                  </a:moveTo>
                  <a:lnTo>
                    <a:pt x="534164" y="136326"/>
                  </a:lnTo>
                  <a:lnTo>
                    <a:pt x="532869" y="135879"/>
                  </a:lnTo>
                  <a:lnTo>
                    <a:pt x="526725" y="112215"/>
                  </a:lnTo>
                  <a:lnTo>
                    <a:pt x="527021" y="108941"/>
                  </a:lnTo>
                  <a:lnTo>
                    <a:pt x="541156" y="93910"/>
                  </a:lnTo>
                  <a:lnTo>
                    <a:pt x="545823" y="91529"/>
                  </a:lnTo>
                  <a:lnTo>
                    <a:pt x="551223" y="89346"/>
                  </a:lnTo>
                  <a:lnTo>
                    <a:pt x="563635" y="85377"/>
                  </a:lnTo>
                  <a:lnTo>
                    <a:pt x="570426" y="83790"/>
                  </a:lnTo>
                  <a:lnTo>
                    <a:pt x="577770" y="82599"/>
                  </a:lnTo>
                  <a:lnTo>
                    <a:pt x="585113" y="81309"/>
                  </a:lnTo>
                  <a:lnTo>
                    <a:pt x="592705" y="80664"/>
                  </a:lnTo>
                  <a:lnTo>
                    <a:pt x="600544" y="80664"/>
                  </a:lnTo>
                  <a:lnTo>
                    <a:pt x="643150" y="86971"/>
                  </a:lnTo>
                  <a:lnTo>
                    <a:pt x="671726" y="112588"/>
                  </a:lnTo>
                  <a:lnTo>
                    <a:pt x="674035" y="118466"/>
                  </a:lnTo>
                  <a:lnTo>
                    <a:pt x="587885" y="118466"/>
                  </a:lnTo>
                  <a:lnTo>
                    <a:pt x="580446" y="119408"/>
                  </a:lnTo>
                  <a:lnTo>
                    <a:pt x="567349" y="123179"/>
                  </a:lnTo>
                  <a:lnTo>
                    <a:pt x="561549" y="125263"/>
                  </a:lnTo>
                  <a:lnTo>
                    <a:pt x="556491" y="127545"/>
                  </a:lnTo>
                  <a:lnTo>
                    <a:pt x="551424" y="129728"/>
                  </a:lnTo>
                  <a:lnTo>
                    <a:pt x="547213" y="131761"/>
                  </a:lnTo>
                  <a:lnTo>
                    <a:pt x="543832" y="133646"/>
                  </a:lnTo>
                  <a:lnTo>
                    <a:pt x="540460" y="135432"/>
                  </a:lnTo>
                  <a:lnTo>
                    <a:pt x="537736" y="136326"/>
                  </a:lnTo>
                  <a:close/>
                </a:path>
                <a:path w="678815" h="280669">
                  <a:moveTo>
                    <a:pt x="581494" y="280243"/>
                  </a:moveTo>
                  <a:lnTo>
                    <a:pt x="540956" y="270419"/>
                  </a:lnTo>
                  <a:lnTo>
                    <a:pt x="518240" y="236040"/>
                  </a:lnTo>
                  <a:lnTo>
                    <a:pt x="517048" y="222646"/>
                  </a:lnTo>
                  <a:lnTo>
                    <a:pt x="517419" y="215168"/>
                  </a:lnTo>
                  <a:lnTo>
                    <a:pt x="535419" y="180927"/>
                  </a:lnTo>
                  <a:lnTo>
                    <a:pt x="570921" y="165943"/>
                  </a:lnTo>
                  <a:lnTo>
                    <a:pt x="612450" y="162371"/>
                  </a:lnTo>
                  <a:lnTo>
                    <a:pt x="629709" y="162371"/>
                  </a:lnTo>
                  <a:lnTo>
                    <a:pt x="629709" y="146098"/>
                  </a:lnTo>
                  <a:lnTo>
                    <a:pt x="629119" y="141237"/>
                  </a:lnTo>
                  <a:lnTo>
                    <a:pt x="627928" y="137070"/>
                  </a:lnTo>
                  <a:lnTo>
                    <a:pt x="626833" y="132903"/>
                  </a:lnTo>
                  <a:lnTo>
                    <a:pt x="624994" y="129430"/>
                  </a:lnTo>
                  <a:lnTo>
                    <a:pt x="619841" y="123874"/>
                  </a:lnTo>
                  <a:lnTo>
                    <a:pt x="616365" y="121840"/>
                  </a:lnTo>
                  <a:lnTo>
                    <a:pt x="612002" y="120550"/>
                  </a:lnTo>
                  <a:lnTo>
                    <a:pt x="607735" y="119161"/>
                  </a:lnTo>
                  <a:lnTo>
                    <a:pt x="602477" y="118466"/>
                  </a:lnTo>
                  <a:lnTo>
                    <a:pt x="674035" y="118466"/>
                  </a:lnTo>
                  <a:lnTo>
                    <a:pt x="678677" y="150465"/>
                  </a:lnTo>
                  <a:lnTo>
                    <a:pt x="678677" y="193624"/>
                  </a:lnTo>
                  <a:lnTo>
                    <a:pt x="602620" y="193624"/>
                  </a:lnTo>
                  <a:lnTo>
                    <a:pt x="595724" y="194220"/>
                  </a:lnTo>
                  <a:lnTo>
                    <a:pt x="565863" y="216643"/>
                  </a:lnTo>
                  <a:lnTo>
                    <a:pt x="565863" y="228450"/>
                  </a:lnTo>
                  <a:lnTo>
                    <a:pt x="568197" y="234304"/>
                  </a:lnTo>
                  <a:lnTo>
                    <a:pt x="572855" y="238571"/>
                  </a:lnTo>
                  <a:lnTo>
                    <a:pt x="577522" y="242738"/>
                  </a:lnTo>
                  <a:lnTo>
                    <a:pt x="584018" y="244821"/>
                  </a:lnTo>
                  <a:lnTo>
                    <a:pt x="678677" y="244821"/>
                  </a:lnTo>
                  <a:lnTo>
                    <a:pt x="678677" y="255388"/>
                  </a:lnTo>
                  <a:lnTo>
                    <a:pt x="637453" y="255388"/>
                  </a:lnTo>
                  <a:lnTo>
                    <a:pt x="631760" y="260941"/>
                  </a:lnTo>
                  <a:lnTo>
                    <a:pt x="625695" y="265843"/>
                  </a:lnTo>
                  <a:lnTo>
                    <a:pt x="589843" y="279833"/>
                  </a:lnTo>
                  <a:lnTo>
                    <a:pt x="581494" y="280243"/>
                  </a:lnTo>
                  <a:close/>
                </a:path>
                <a:path w="678815" h="280669">
                  <a:moveTo>
                    <a:pt x="678677" y="244821"/>
                  </a:moveTo>
                  <a:lnTo>
                    <a:pt x="599401" y="244821"/>
                  </a:lnTo>
                  <a:lnTo>
                    <a:pt x="605849" y="243035"/>
                  </a:lnTo>
                  <a:lnTo>
                    <a:pt x="617555" y="235891"/>
                  </a:lnTo>
                  <a:lnTo>
                    <a:pt x="623556" y="230682"/>
                  </a:lnTo>
                  <a:lnTo>
                    <a:pt x="629709" y="223837"/>
                  </a:lnTo>
                  <a:lnTo>
                    <a:pt x="629709" y="193624"/>
                  </a:lnTo>
                  <a:lnTo>
                    <a:pt x="678677" y="193624"/>
                  </a:lnTo>
                  <a:lnTo>
                    <a:pt x="678677" y="244821"/>
                  </a:lnTo>
                  <a:close/>
                </a:path>
                <a:path w="678815" h="280669">
                  <a:moveTo>
                    <a:pt x="663390" y="276819"/>
                  </a:moveTo>
                  <a:lnTo>
                    <a:pt x="651883" y="276819"/>
                  </a:lnTo>
                  <a:lnTo>
                    <a:pt x="647450" y="276559"/>
                  </a:lnTo>
                  <a:lnTo>
                    <a:pt x="644740" y="276075"/>
                  </a:lnTo>
                  <a:lnTo>
                    <a:pt x="642063" y="275678"/>
                  </a:lnTo>
                  <a:lnTo>
                    <a:pt x="640177" y="274934"/>
                  </a:lnTo>
                  <a:lnTo>
                    <a:pt x="637996" y="272751"/>
                  </a:lnTo>
                  <a:lnTo>
                    <a:pt x="637453" y="271313"/>
                  </a:lnTo>
                  <a:lnTo>
                    <a:pt x="637453" y="255388"/>
                  </a:lnTo>
                  <a:lnTo>
                    <a:pt x="678677" y="255388"/>
                  </a:lnTo>
                  <a:lnTo>
                    <a:pt x="678677" y="271313"/>
                  </a:lnTo>
                  <a:lnTo>
                    <a:pt x="677982" y="272751"/>
                  </a:lnTo>
                  <a:lnTo>
                    <a:pt x="676591" y="273843"/>
                  </a:lnTo>
                  <a:lnTo>
                    <a:pt x="675296" y="274934"/>
                  </a:lnTo>
                  <a:lnTo>
                    <a:pt x="673219" y="275678"/>
                  </a:lnTo>
                  <a:lnTo>
                    <a:pt x="670343" y="276075"/>
                  </a:lnTo>
                  <a:lnTo>
                    <a:pt x="667562" y="276572"/>
                  </a:lnTo>
                  <a:lnTo>
                    <a:pt x="663390" y="27681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88293" y="996700"/>
              <a:ext cx="670898" cy="1136895"/>
            </a:xfrm>
            <a:prstGeom prst="rect">
              <a:avLst/>
            </a:prstGeom>
            <a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26668" y="2369312"/>
              <a:ext cx="605798" cy="1426829"/>
            </a:xfrm>
            <a:prstGeom prst="rect">
              <a:avLst/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288293" y="3916572"/>
              <a:ext cx="525673" cy="1443642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018150" y="2373396"/>
            <a:ext cx="2380306" cy="3424014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5080" indent="-342900">
              <a:spcBef>
                <a:spcPts val="180"/>
              </a:spcBef>
              <a:buFont typeface="+mj-lt"/>
              <a:buAutoNum type="arabicPeriod"/>
            </a:pPr>
            <a:endParaRPr lang="en-US" spc="-5" dirty="0">
              <a:latin typeface="+mj-lt"/>
              <a:cs typeface="Arial"/>
            </a:endParaRPr>
          </a:p>
          <a:p>
            <a:pPr marL="355600" marR="5080" indent="-342900">
              <a:spcBef>
                <a:spcPts val="180"/>
              </a:spcBef>
              <a:buAutoNum type="arabicPeriod"/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Self-management skills  by submitting the task on time according to mentors’ deadline.</a:t>
            </a:r>
          </a:p>
          <a:p>
            <a:pPr marL="355600" marR="5080" indent="-342900">
              <a:spcBef>
                <a:spcPts val="180"/>
              </a:spcBef>
              <a:buAutoNum type="arabicPeriod"/>
            </a:pPr>
            <a:r>
              <a:rPr lang="en-US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skills by following the procedures when conducting the Bio-pore experiment</a:t>
            </a:r>
          </a:p>
          <a:p>
            <a:pPr marL="355600" marR="5080" indent="-342900">
              <a:spcBef>
                <a:spcPts val="180"/>
              </a:spcBef>
              <a:buAutoNum type="arabicPeriod"/>
            </a:pPr>
            <a:endParaRPr lang="en-US" spc="-5" dirty="0">
              <a:latin typeface="+mj-lt"/>
              <a:cs typeface="Arial"/>
            </a:endParaRPr>
          </a:p>
        </p:txBody>
      </p:sp>
      <p:sp>
        <p:nvSpPr>
          <p:cNvPr id="22" name="object 21">
            <a:extLst>
              <a:ext uri="{FF2B5EF4-FFF2-40B4-BE49-F238E27FC236}">
                <a16:creationId xmlns:a16="http://schemas.microsoft.com/office/drawing/2014/main" id="{04662139-8FA2-4576-B84F-A8C8046DBC59}"/>
              </a:ext>
            </a:extLst>
          </p:cNvPr>
          <p:cNvSpPr txBox="1"/>
          <p:nvPr/>
        </p:nvSpPr>
        <p:spPr>
          <a:xfrm>
            <a:off x="646929" y="2456298"/>
            <a:ext cx="2341475" cy="367536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355600" marR="5080" indent="-342900">
              <a:spcBef>
                <a:spcPts val="180"/>
              </a:spcBef>
              <a:buFont typeface="+mj-lt"/>
              <a:buAutoNum type="arabicPeriod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Being a communicator by sharing our  knowledge about how to minimize over flowing water to prevent flood.</a:t>
            </a:r>
          </a:p>
          <a:p>
            <a:pPr marL="355600" marR="5080" indent="-342900">
              <a:spcBef>
                <a:spcPts val="180"/>
              </a:spcBef>
              <a:buFont typeface="+mj-lt"/>
              <a:buAutoNum type="arabicPeriod"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Being a risk-taker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designing and  creating  Bio-pore Infiltration holes cooperatively. </a:t>
            </a:r>
          </a:p>
          <a:p>
            <a:pPr marL="355600" marR="5080" indent="-342900">
              <a:spcBef>
                <a:spcPts val="180"/>
              </a:spcBef>
              <a:buFont typeface="+mj-lt"/>
              <a:buAutoNum type="arabicPeriod"/>
            </a:pPr>
            <a:endParaRPr dirty="0">
              <a:latin typeface="+mj-lt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Learns </a:t>
            </a:r>
            <a:r>
              <a:rPr spc="-5" dirty="0"/>
              <a:t>through</a:t>
            </a:r>
            <a:r>
              <a:rPr spc="-85" dirty="0"/>
              <a:t> </a:t>
            </a:r>
            <a:r>
              <a:rPr spc="-5" dirty="0"/>
              <a:t>inquiry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04800" y="1291130"/>
            <a:ext cx="8839200" cy="5018682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68580" algn="ctr">
              <a:lnSpc>
                <a:spcPct val="100000"/>
              </a:lnSpc>
              <a:spcBef>
                <a:spcPts val="695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Transdisciplinary theme: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the World Works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850900" algn="just"/>
            <a:endParaRPr lang="en-US" sz="20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850900" indent="-342900" algn="just">
              <a:buFont typeface="Wingdings" panose="05000000000000000000" pitchFamily="2" charset="2"/>
              <a:buChar char="Ø"/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Central Idea: Scientific Knowledge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constantly evolving and has impact on</a:t>
            </a:r>
            <a:r>
              <a:rPr lang="en-US"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life</a:t>
            </a:r>
            <a:r>
              <a:rPr lang="en-US"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7470">
              <a:lnSpc>
                <a:spcPct val="100000"/>
              </a:lnSpc>
              <a:spcBef>
                <a:spcPts val="5"/>
              </a:spcBef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Lines of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inquiry: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166688">
              <a:lnSpc>
                <a:spcPct val="100000"/>
              </a:lnSpc>
              <a:spcBef>
                <a:spcPts val="685"/>
              </a:spcBef>
              <a:buFont typeface="+mj-lt"/>
              <a:buAutoNum type="arabicPeriod"/>
              <a:tabLst>
                <a:tab pos="274638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government systems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166688">
              <a:lnSpc>
                <a:spcPct val="100000"/>
              </a:lnSpc>
              <a:spcBef>
                <a:spcPts val="685"/>
              </a:spcBef>
              <a:buFont typeface="+mj-lt"/>
              <a:buAutoNum type="arabicPeriod"/>
              <a:tabLst>
                <a:tab pos="274638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decision-making practices reflect human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166688">
              <a:lnSpc>
                <a:spcPct val="100000"/>
              </a:lnSpc>
              <a:spcBef>
                <a:spcPts val="685"/>
              </a:spcBef>
              <a:buFont typeface="+mj-lt"/>
              <a:buAutoNum type="arabicPeriod"/>
              <a:tabLst>
                <a:tab pos="274638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government on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4290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Concepts: Change, Connection,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32384" indent="-342900">
              <a:lnSpc>
                <a:spcPct val="117000"/>
              </a:lnSpc>
              <a:spcBef>
                <a:spcPts val="2330"/>
              </a:spcBef>
              <a:buFont typeface="Wingdings" panose="05000000000000000000" pitchFamily="2" charset="2"/>
              <a:buChar char="Ø"/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Related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concept:</a:t>
            </a:r>
            <a:r>
              <a:rPr lang="en-US"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Ingenuity,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progress, ethics,  and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3630" y="276008"/>
            <a:ext cx="502158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Learns </a:t>
            </a:r>
            <a:r>
              <a:rPr spc="-5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</a:t>
            </a:r>
            <a:r>
              <a:rPr spc="-85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inquiry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6514" y="981581"/>
            <a:ext cx="8482685" cy="5419219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34925">
              <a:lnSpc>
                <a:spcPct val="100000"/>
              </a:lnSpc>
              <a:spcBef>
                <a:spcPts val="295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Prior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Knowledge: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marR="4554220">
              <a:lnSpc>
                <a:spcPts val="2470"/>
              </a:lnSpc>
              <a:spcBef>
                <a:spcPts val="114"/>
              </a:spcBef>
            </a:pP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Building and structure  Grade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Natural disaster  </a:t>
            </a:r>
            <a:endParaRPr lang="en-US" sz="1900" b="1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marR="4554220">
              <a:lnSpc>
                <a:spcPts val="2470"/>
              </a:lnSpc>
              <a:spcBef>
                <a:spcPts val="114"/>
              </a:spcBef>
            </a:pP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Grade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Energy/organic waste  Grade </a:t>
            </a:r>
            <a:r>
              <a:rPr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Simple</a:t>
            </a:r>
            <a:r>
              <a:rPr sz="19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9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</a:t>
            </a:r>
            <a:endParaRPr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925" algn="just">
              <a:lnSpc>
                <a:spcPct val="100000"/>
              </a:lnSpc>
              <a:spcBef>
                <a:spcPts val="1680"/>
              </a:spcBef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Qur’an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Quotes: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28000"/>
              </a:lnSpc>
              <a:spcBef>
                <a:spcPts val="270"/>
              </a:spcBef>
            </a:pP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Allah has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water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(rain)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sz="21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sky,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water in  the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valleys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their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size,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the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forth  bubbling bubbles. And from what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(metal)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melt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fire to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jewelry or tools, there are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(in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fact) bubbles like the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</a:t>
            </a:r>
            <a:r>
              <a:rPr sz="21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bubbles.</a:t>
            </a:r>
            <a:endParaRPr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9050" algn="just">
              <a:lnSpc>
                <a:spcPct val="128000"/>
              </a:lnSpc>
            </a:pP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Allah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parable of the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righteous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false. As for</a:t>
            </a:r>
            <a:r>
              <a:rPr sz="2100" i="1" spc="-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foam, it will disappear as worthless; as for the benefit of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man,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remains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earth. Thus Allah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parables. </a:t>
            </a:r>
            <a:r>
              <a:rPr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(Ar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Rad-verse</a:t>
            </a:r>
            <a:r>
              <a:rPr sz="2100" i="1" spc="-2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1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17)</a:t>
            </a:r>
            <a:endParaRPr sz="21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CCF8150-3C78-433D-AC21-85B4ADB9C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7664" y="1297717"/>
            <a:ext cx="497840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234" y="243037"/>
            <a:ext cx="6525077" cy="7444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5"/>
              </a:spcBef>
            </a:pP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 </a:t>
            </a:r>
            <a:r>
              <a:rPr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Profiles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ATL</a:t>
            </a:r>
            <a:r>
              <a:rPr spc="-2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4464670-9F77-433C-8EB6-1EB45D86A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3166360" cy="422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:a16="http://schemas.microsoft.com/office/drawing/2014/main" id="{4520817A-0E35-4EB7-9241-9E44134C29DA}"/>
              </a:ext>
            </a:extLst>
          </p:cNvPr>
          <p:cNvSpPr/>
          <p:nvPr/>
        </p:nvSpPr>
        <p:spPr>
          <a:xfrm>
            <a:off x="108857" y="5461027"/>
            <a:ext cx="28194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Risk-Taker</a:t>
            </a:r>
          </a:p>
          <a:p>
            <a:pPr algn="ctr"/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(Social Skills)</a:t>
            </a:r>
          </a:p>
        </p:txBody>
      </p:sp>
      <p:sp>
        <p:nvSpPr>
          <p:cNvPr id="6" name="Scroll: Horizontal 5">
            <a:extLst>
              <a:ext uri="{FF2B5EF4-FFF2-40B4-BE49-F238E27FC236}">
                <a16:creationId xmlns:a16="http://schemas.microsoft.com/office/drawing/2014/main" id="{B26A48E1-F7C1-4444-B525-E9760EAE169C}"/>
              </a:ext>
            </a:extLst>
          </p:cNvPr>
          <p:cNvSpPr/>
          <p:nvPr/>
        </p:nvSpPr>
        <p:spPr>
          <a:xfrm>
            <a:off x="3465012" y="975293"/>
            <a:ext cx="28194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Inquirer</a:t>
            </a:r>
          </a:p>
          <a:p>
            <a:pPr algn="ctr"/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(Research Skills</a:t>
            </a:r>
            <a:r>
              <a:rPr lang="en-ID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790C130B-8673-480E-9EB3-6C5DA110E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2327" y="4267200"/>
            <a:ext cx="4478867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croll: Horizontal 7">
            <a:extLst>
              <a:ext uri="{FF2B5EF4-FFF2-40B4-BE49-F238E27FC236}">
                <a16:creationId xmlns:a16="http://schemas.microsoft.com/office/drawing/2014/main" id="{D6E4BBA3-44A0-44E8-BD3C-B62F62270246}"/>
              </a:ext>
            </a:extLst>
          </p:cNvPr>
          <p:cNvSpPr/>
          <p:nvPr/>
        </p:nvSpPr>
        <p:spPr>
          <a:xfrm>
            <a:off x="3276600" y="6036875"/>
            <a:ext cx="2819400" cy="8382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Communicator</a:t>
            </a:r>
          </a:p>
          <a:p>
            <a:pPr algn="ctr"/>
            <a:r>
              <a:rPr lang="en-ID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(Communication Skills)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9BB54F-DE3E-4BA5-AE89-9E3552CD3C7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001" y="868325"/>
            <a:ext cx="4524461" cy="2545009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7242913B-1E0C-4DAA-AE5E-4C4EDCD6A706}"/>
              </a:ext>
            </a:extLst>
          </p:cNvPr>
          <p:cNvSpPr txBox="1">
            <a:spLocks/>
          </p:cNvSpPr>
          <p:nvPr/>
        </p:nvSpPr>
        <p:spPr>
          <a:xfrm>
            <a:off x="360227" y="160526"/>
            <a:ext cx="8353877" cy="559769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marL="12700">
              <a:spcBef>
                <a:spcPts val="525"/>
              </a:spcBef>
            </a:pPr>
            <a:r>
              <a:rPr lang="en-US"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Collaborates to Plan Learning and Teaching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80931A60-5A4D-4B9E-A672-40CD2663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696" y="757306"/>
            <a:ext cx="3602173" cy="2701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1A6507B-2A02-4756-BC16-1773383B9F27}"/>
              </a:ext>
            </a:extLst>
          </p:cNvPr>
          <p:cNvSpPr/>
          <p:nvPr/>
        </p:nvSpPr>
        <p:spPr>
          <a:xfrm>
            <a:off x="4167051" y="3313316"/>
            <a:ext cx="4859383" cy="6858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data about the roles and responsibilities of </a:t>
            </a:r>
          </a:p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  (Ext. of BAPPENAS) to support Jakarta Infrastructure and technology. </a:t>
            </a:r>
            <a:endParaRPr lang="en-ID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97A47E-2518-4954-9129-6DB300414424}"/>
              </a:ext>
            </a:extLst>
          </p:cNvPr>
          <p:cNvSpPr/>
          <p:nvPr/>
        </p:nvSpPr>
        <p:spPr>
          <a:xfrm>
            <a:off x="366759" y="3074737"/>
            <a:ext cx="2528842" cy="5442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Mentor meeting and discussion</a:t>
            </a:r>
            <a:endParaRPr lang="en-ID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6A5564F7-702D-415B-AA82-B1BB49D97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82" y="3839118"/>
            <a:ext cx="42418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2597B7B-ABD4-4659-884F-E9E8101B6FCC}"/>
              </a:ext>
            </a:extLst>
          </p:cNvPr>
          <p:cNvSpPr/>
          <p:nvPr/>
        </p:nvSpPr>
        <p:spPr>
          <a:xfrm>
            <a:off x="152400" y="5936454"/>
            <a:ext cx="4014651" cy="64892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visited Deputy Governor Human settlement and spatial planning in Jakarta Capital City Government.</a:t>
            </a:r>
            <a:endParaRPr lang="en-ID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82" name="Picture 10">
            <a:extLst>
              <a:ext uri="{FF2B5EF4-FFF2-40B4-BE49-F238E27FC236}">
                <a16:creationId xmlns:a16="http://schemas.microsoft.com/office/drawing/2014/main" id="{C9B5BCA1-6947-4410-BAFC-1DFC1CF28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2343" y="4122700"/>
            <a:ext cx="3407229" cy="255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A65CE6-1FEC-4649-9658-6FBE04E31074}"/>
              </a:ext>
            </a:extLst>
          </p:cNvPr>
          <p:cNvSpPr/>
          <p:nvPr/>
        </p:nvSpPr>
        <p:spPr>
          <a:xfrm>
            <a:off x="7534253" y="4110874"/>
            <a:ext cx="1642518" cy="25548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visit the inventor of Bio pore technology;</a:t>
            </a:r>
          </a:p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Kamir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Prof.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Pariadin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Broto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lecturer and expertise of Soil Biotechnology IPB </a:t>
            </a:r>
            <a:endParaRPr lang="en-ID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id="{320A6CBD-1F5F-4B87-841B-398D64C45A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D356338-6614-4492-9930-CD71E79E0E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1548" y="105464"/>
            <a:ext cx="1682082" cy="2990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C3F5D226-8714-41E9-966B-DAD9BD6E2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9" y="125186"/>
            <a:ext cx="4654247" cy="261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25BD0F9E-5C16-4670-90C6-C8134CE95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93" y="3513363"/>
            <a:ext cx="4267202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BE94CCB-D638-4709-9F1D-3B89E0DE5828}"/>
              </a:ext>
            </a:extLst>
          </p:cNvPr>
          <p:cNvSpPr/>
          <p:nvPr/>
        </p:nvSpPr>
        <p:spPr>
          <a:xfrm>
            <a:off x="542109" y="2555419"/>
            <a:ext cx="4041050" cy="5728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/>
              <a:t>Guest Speaker : Ir. </a:t>
            </a:r>
            <a:r>
              <a:rPr lang="en-ID" b="1" dirty="0" err="1"/>
              <a:t>Lindung</a:t>
            </a:r>
            <a:r>
              <a:rPr lang="en-ID" b="1" dirty="0"/>
              <a:t> </a:t>
            </a:r>
            <a:r>
              <a:rPr lang="en-ID" b="1" dirty="0" err="1"/>
              <a:t>Bayu</a:t>
            </a:r>
            <a:r>
              <a:rPr lang="en-ID" b="1" dirty="0"/>
              <a:t> Kumara </a:t>
            </a:r>
            <a:r>
              <a:rPr lang="en-ID" b="1" dirty="0" err="1"/>
              <a:t>Tungga</a:t>
            </a:r>
            <a:r>
              <a:rPr lang="en-ID" b="1" dirty="0"/>
              <a:t> Dewa (Civil Architect)</a:t>
            </a:r>
            <a:endParaRPr lang="en-ID" sz="1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736749F-6A7A-4C32-A245-78240B55A23D}"/>
              </a:ext>
            </a:extLst>
          </p:cNvPr>
          <p:cNvSpPr/>
          <p:nvPr/>
        </p:nvSpPr>
        <p:spPr>
          <a:xfrm>
            <a:off x="341675" y="5913664"/>
            <a:ext cx="4041050" cy="5728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SOIL LAYERS AND WATER INFILTRATION EXPERIMENT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91D3E13-4617-4749-AEDC-39D58C5C5EEA}"/>
              </a:ext>
            </a:extLst>
          </p:cNvPr>
          <p:cNvSpPr/>
          <p:nvPr/>
        </p:nvSpPr>
        <p:spPr>
          <a:xfrm>
            <a:off x="5102950" y="2644469"/>
            <a:ext cx="4041050" cy="5728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BIOPORE INFILTRATION HOLES EXPERIMENT AT SCHOOL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CE8EEF-9F45-9C48-B700-83E38B94F4A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1200" y="3535133"/>
            <a:ext cx="2895600" cy="20915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022E3DD-EC3E-794E-B153-5BB964684A54}"/>
              </a:ext>
            </a:extLst>
          </p:cNvPr>
          <p:cNvSpPr/>
          <p:nvPr/>
        </p:nvSpPr>
        <p:spPr>
          <a:xfrm>
            <a:off x="5092064" y="5921494"/>
            <a:ext cx="4041050" cy="5728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cap="all" dirty="0"/>
              <a:t>Create and design a model of </a:t>
            </a:r>
            <a:r>
              <a:rPr lang="en-US" b="1" cap="all" dirty="0" err="1"/>
              <a:t>biopore</a:t>
            </a:r>
            <a:r>
              <a:rPr lang="en-US" b="1" cap="all" dirty="0"/>
              <a:t> infiltration holes</a:t>
            </a:r>
          </a:p>
        </p:txBody>
      </p:sp>
    </p:spTree>
    <p:extLst>
      <p:ext uri="{BB962C8B-B14F-4D97-AF65-F5344CB8AC3E}">
        <p14:creationId xmlns:p14="http://schemas.microsoft.com/office/powerpoint/2010/main" val="10633029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7A3D5-B7EE-4E9D-89F3-3AC30BF2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463" y="213359"/>
            <a:ext cx="8709074" cy="1143000"/>
          </a:xfrm>
        </p:spPr>
        <p:txBody>
          <a:bodyPr>
            <a:normAutofit fontScale="90000"/>
          </a:bodyPr>
          <a:lstStyle/>
          <a:p>
            <a: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Sets learning goals and success criteria</a:t>
            </a:r>
            <a:br>
              <a:rPr lang="en-ID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en-ID" sz="10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(refer to learning goals and success criteria in exhibition  journal)</a:t>
            </a:r>
            <a:endParaRPr lang="en-ID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148C3343-1233-4D8A-8BBE-593E3D11B3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7711195"/>
              </p:ext>
            </p:extLst>
          </p:nvPr>
        </p:nvGraphicFramePr>
        <p:xfrm>
          <a:off x="273148" y="1447800"/>
          <a:ext cx="8597704" cy="4767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7097">
                  <a:extLst>
                    <a:ext uri="{9D8B030D-6E8A-4147-A177-3AD203B41FA5}">
                      <a16:colId xmlns:a16="http://schemas.microsoft.com/office/drawing/2014/main" val="1848578129"/>
                    </a:ext>
                  </a:extLst>
                </a:gridCol>
                <a:gridCol w="6460607">
                  <a:extLst>
                    <a:ext uri="{9D8B030D-6E8A-4147-A177-3AD203B41FA5}">
                      <a16:colId xmlns:a16="http://schemas.microsoft.com/office/drawing/2014/main" val="715767911"/>
                    </a:ext>
                  </a:extLst>
                </a:gridCol>
              </a:tblGrid>
              <a:tr h="498451">
                <a:tc>
                  <a:txBody>
                    <a:bodyPr/>
                    <a:lstStyle/>
                    <a:p>
                      <a:pPr algn="ctr"/>
                      <a:r>
                        <a:rPr lang="en-ID" sz="2400" dirty="0"/>
                        <a:t>Learning Goals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2400" dirty="0"/>
                        <a:t>Success Criteria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815531"/>
                  </a:ext>
                </a:extLst>
              </a:tr>
              <a:tr h="2226415"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Century Gothic" pitchFamily="34" charset="0"/>
                        </a:rPr>
                        <a:t>Analyse cause and effect of  drainage system in infrastructure construction</a:t>
                      </a:r>
                      <a:r>
                        <a:rPr lang="en-ID" sz="1600" baseline="0" dirty="0">
                          <a:latin typeface="Century Gothic" pitchFamily="34" charset="0"/>
                        </a:rPr>
                        <a:t> towards the environment </a:t>
                      </a:r>
                      <a:endParaRPr lang="en-ID" sz="16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dirty="0">
                          <a:latin typeface="Century Gothic" pitchFamily="34" charset="0"/>
                        </a:rPr>
                        <a:t>We can </a:t>
                      </a:r>
                      <a:r>
                        <a:rPr lang="en-US" sz="1600" baseline="0" dirty="0">
                          <a:latin typeface="Century Gothic" pitchFamily="34" charset="0"/>
                        </a:rPr>
                        <a:t>identify local significant issue caused flood in Jakarta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aseline="0" dirty="0">
                          <a:latin typeface="Century Gothic" pitchFamily="34" charset="0"/>
                        </a:rPr>
                        <a:t>We can find the background problems of this issue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aseline="0" dirty="0">
                          <a:latin typeface="Century Gothic" pitchFamily="34" charset="0"/>
                        </a:rPr>
                        <a:t>We can organize the information from the research findings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aseline="0" dirty="0">
                          <a:latin typeface="Century Gothic" pitchFamily="34" charset="0"/>
                        </a:rPr>
                        <a:t> We can describe the effect of infrastructure towards living things/non-living things  and also the ecosystem</a:t>
                      </a:r>
                    </a:p>
                    <a:p>
                      <a:pPr marL="0" indent="0" algn="just">
                        <a:buFont typeface="+mj-lt"/>
                        <a:buNone/>
                      </a:pP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5290771"/>
                  </a:ext>
                </a:extLst>
              </a:tr>
              <a:tr h="1694733">
                <a:tc>
                  <a:txBody>
                    <a:bodyPr/>
                    <a:lstStyle/>
                    <a:p>
                      <a:r>
                        <a:rPr lang="en-ID" sz="1600" dirty="0">
                          <a:latin typeface="Century Gothic" pitchFamily="34" charset="0"/>
                        </a:rPr>
                        <a:t>Create and design bio-pore infiltration holes technology for soil and water conservations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aseline="0" dirty="0">
                          <a:latin typeface="Century Gothic" pitchFamily="34" charset="0"/>
                        </a:rPr>
                        <a:t>We can apply our knowledge through different products and   actions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ID" sz="1600" baseline="0" dirty="0">
                          <a:latin typeface="Century Gothic" pitchFamily="34" charset="0"/>
                        </a:rPr>
                        <a:t>We can </a:t>
                      </a: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relate understanding and experiencing into Bio-pore experiments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can reflect our knowledge by sharing information to the local community</a:t>
                      </a:r>
                    </a:p>
                    <a:p>
                      <a:pPr marL="55563" indent="-55563" algn="just">
                        <a:buFont typeface="+mj-lt"/>
                        <a:buAutoNum type="arabicPeriod"/>
                        <a:tabLst/>
                      </a:pPr>
                      <a:r>
                        <a:rPr lang="en-US" sz="1600" b="0" i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know how to report of infrastructure issues to government’s platform and media</a:t>
                      </a:r>
                      <a:endParaRPr lang="en-US" sz="1600" dirty="0">
                        <a:latin typeface="Century Gothic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254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>
            <a:spLocks noGrp="1"/>
          </p:cNvSpPr>
          <p:nvPr>
            <p:ph type="title"/>
          </p:nvPr>
        </p:nvSpPr>
        <p:spPr>
          <a:xfrm>
            <a:off x="304800" y="0"/>
            <a:ext cx="7848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600"/>
              <a:buFont typeface="Arial"/>
              <a:buNone/>
            </a:pPr>
            <a:r>
              <a:rPr lang="en-ID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Reflects upon and modifies inquiry</a:t>
            </a:r>
            <a:endParaRPr dirty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91C6FE-A146-4B57-8B1A-85823C67FD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518739"/>
              </p:ext>
            </p:extLst>
          </p:nvPr>
        </p:nvGraphicFramePr>
        <p:xfrm>
          <a:off x="152400" y="990600"/>
          <a:ext cx="88392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E1253B22-324B-4C43-9446-3A16E532E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113" y="2204626"/>
            <a:ext cx="2035968" cy="361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381A731-6B23-45CB-AE8E-2DE2582BE57B}"/>
              </a:ext>
            </a:extLst>
          </p:cNvPr>
          <p:cNvSpPr/>
          <p:nvPr/>
        </p:nvSpPr>
        <p:spPr>
          <a:xfrm>
            <a:off x="920864" y="6038704"/>
            <a:ext cx="31242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/>
              <a:t>1. SOCIAL ENTERPRENEURSHIP</a:t>
            </a:r>
            <a:endParaRPr lang="en-ID" dirty="0"/>
          </a:p>
        </p:txBody>
      </p:sp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61924E99-51C1-4864-B58C-0BB737311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784292"/>
            <a:ext cx="2506084" cy="187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2520209-103C-4193-8DA0-AA81A873E35A}"/>
              </a:ext>
            </a:extLst>
          </p:cNvPr>
          <p:cNvSpPr/>
          <p:nvPr/>
        </p:nvSpPr>
        <p:spPr>
          <a:xfrm>
            <a:off x="5139242" y="2700558"/>
            <a:ext cx="2057400" cy="4831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/>
              <a:t>2. ADVOCACY</a:t>
            </a:r>
            <a:endParaRPr lang="en-ID" dirty="0"/>
          </a:p>
        </p:txBody>
      </p:sp>
      <p:pic>
        <p:nvPicPr>
          <p:cNvPr id="5126" name="Picture 6" descr="Picture">
            <a:extLst>
              <a:ext uri="{FF2B5EF4-FFF2-40B4-BE49-F238E27FC236}">
                <a16:creationId xmlns:a16="http://schemas.microsoft.com/office/drawing/2014/main" id="{27819459-DDFF-47CC-8E64-3C2E403DA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46410" y="3510081"/>
            <a:ext cx="1987716" cy="1984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6CF27F9-3F34-4440-B90B-455D46C68BE8}"/>
              </a:ext>
            </a:extLst>
          </p:cNvPr>
          <p:cNvSpPr/>
          <p:nvPr/>
        </p:nvSpPr>
        <p:spPr>
          <a:xfrm>
            <a:off x="5540268" y="5892023"/>
            <a:ext cx="2305918" cy="50640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D" b="1" dirty="0"/>
              <a:t>3. PARTICIPATION</a:t>
            </a:r>
            <a:endParaRPr lang="en-ID" dirty="0"/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C66FB62-D2A0-48D7-BB46-04BE50F763BE}"/>
              </a:ext>
            </a:extLst>
          </p:cNvPr>
          <p:cNvSpPr txBox="1">
            <a:spLocks/>
          </p:cNvSpPr>
          <p:nvPr/>
        </p:nvSpPr>
        <p:spPr>
          <a:xfrm>
            <a:off x="135255" y="121326"/>
            <a:ext cx="4360545" cy="95410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New Tai Lue" pitchFamily="34" charset="0"/>
                <a:ea typeface="Microsoft Himalaya" pitchFamily="2" charset="0"/>
                <a:cs typeface="Microsoft New Tai Lue" pitchFamily="34" charset="0"/>
              </a:defRPr>
            </a:lvl1pPr>
          </a:lstStyle>
          <a:p>
            <a:pPr marL="12700">
              <a:spcBef>
                <a:spcPts val="140"/>
              </a:spcBef>
            </a:pPr>
            <a:r>
              <a:rPr lang="en-ID" sz="3000" spc="15" dirty="0">
                <a:solidFill>
                  <a:srgbClr val="262626"/>
                </a:solidFill>
              </a:rPr>
              <a:t>Considers action </a:t>
            </a:r>
          </a:p>
          <a:p>
            <a:pPr marL="12700">
              <a:spcBef>
                <a:spcPts val="140"/>
              </a:spcBef>
            </a:pPr>
            <a:r>
              <a:rPr lang="en-ID" sz="3000" spc="15" dirty="0">
                <a:solidFill>
                  <a:srgbClr val="262626"/>
                </a:solidFill>
              </a:rPr>
              <a:t>on</a:t>
            </a:r>
            <a:r>
              <a:rPr lang="en-ID" sz="3000" spc="-55" dirty="0">
                <a:solidFill>
                  <a:srgbClr val="262626"/>
                </a:solidFill>
              </a:rPr>
              <a:t> </a:t>
            </a:r>
            <a:r>
              <a:rPr lang="en-ID" sz="3000" spc="10" dirty="0">
                <a:solidFill>
                  <a:srgbClr val="262626"/>
                </a:solidFill>
              </a:rPr>
              <a:t>learning:</a:t>
            </a:r>
            <a:endParaRPr lang="en-ID" sz="3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5DF432-1E03-4C4E-A0AE-0293A918D60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3240" y="847590"/>
            <a:ext cx="2485505" cy="18612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62746FB-2797-544B-BD9B-B487ECD206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9021"/>
          <a:stretch/>
        </p:blipFill>
        <p:spPr>
          <a:xfrm>
            <a:off x="6958588" y="3092628"/>
            <a:ext cx="1614808" cy="252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70745"/>
      </p:ext>
    </p:extLst>
  </p:cSld>
  <p:clrMapOvr>
    <a:masterClrMapping/>
  </p:clrMapOvr>
</p:sld>
</file>

<file path=ppt/theme/theme1.xml><?xml version="1.0" encoding="utf-8"?>
<a:theme xmlns:a="http://schemas.openxmlformats.org/drawingml/2006/main" name="20055-american-express-with-logo-ppt-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055-american-express-with-logo-ppt-template.pptx" id="{D4AC8F52-A27F-4F48-B018-D89292730F43}" vid="{B5A9E104-A66E-4E03-B2A6-07301D924E4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718</Words>
  <Application>Microsoft Macintosh PowerPoint</Application>
  <PresentationFormat>On-screen Show (4:3)</PresentationFormat>
  <Paragraphs>83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Century Gothic</vt:lpstr>
      <vt:lpstr>Gothic Uralic</vt:lpstr>
      <vt:lpstr>Microsoft New Tai Lue</vt:lpstr>
      <vt:lpstr>Times New Roman</vt:lpstr>
      <vt:lpstr>Wingdings</vt:lpstr>
      <vt:lpstr>20055-american-express-with-logo-ppt-template</vt:lpstr>
      <vt:lpstr>Technology of Infrastructure Construction</vt:lpstr>
      <vt:lpstr>Learns through inquiry</vt:lpstr>
      <vt:lpstr>Learns through inquiry</vt:lpstr>
      <vt:lpstr>IB Profiles and ATL skills</vt:lpstr>
      <vt:lpstr>PowerPoint Presentation</vt:lpstr>
      <vt:lpstr>PowerPoint Presentation</vt:lpstr>
      <vt:lpstr>Sets learning goals and success criteria  (refer to learning goals and success criteria in exhibition  journal)</vt:lpstr>
      <vt:lpstr>Reflects upon and modifies inquiry</vt:lpstr>
      <vt:lpstr>PowerPoint Presentation</vt:lpstr>
      <vt:lpstr>Self- assesses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2018-04-10T03:48:00Z</dcterms:created>
  <dcterms:modified xsi:type="dcterms:W3CDTF">2020-04-23T05:58:14Z</dcterms:modified>
</cp:coreProperties>
</file>