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sldIdLst>
    <p:sldId id="273" r:id="rId2"/>
    <p:sldId id="257" r:id="rId3"/>
    <p:sldId id="267" r:id="rId4"/>
    <p:sldId id="261" r:id="rId5"/>
    <p:sldId id="262" r:id="rId6"/>
    <p:sldId id="264" r:id="rId7"/>
    <p:sldId id="265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9"/>
  </p:normalViewPr>
  <p:slideViewPr>
    <p:cSldViewPr snapToGrid="0" snapToObjects="1"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67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4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5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14-Apr-17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7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35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14-Apr-17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5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14-Apr-17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1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14-Apr-17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4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14-Apr-17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6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14-Apr-17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8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14-Apr-17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9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14-Apr-17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56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PENYEBAB BANJIR</a:t>
            </a:r>
          </a:p>
        </p:txBody>
      </p:sp>
      <p:sp>
        <p:nvSpPr>
          <p:cNvPr id="4" name="Rectangle 3"/>
          <p:cNvSpPr/>
          <p:nvPr/>
        </p:nvSpPr>
        <p:spPr>
          <a:xfrm>
            <a:off x="989351" y="2525842"/>
            <a:ext cx="105980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Perbedaan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elevasi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(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ketinggian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tempat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)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antara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pusat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kota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dengan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garis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pantai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sangat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tipis,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sehingga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aliran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air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hujan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di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permukaan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tanah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sangat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lambat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Konversi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penggunaan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lahan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di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seluruh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wilayah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perkotaan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dan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sekitarnya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sehingga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memperkecil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kesempatan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air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hujan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untuk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dapat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memasuki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tanah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(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infiltrasi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dan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perkolasi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),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dan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memaksimumkan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volume air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hujan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yang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mengalir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di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permukaan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Sistem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saluran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drainase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(SPA) yang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tidak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jelas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ujung-pangkalnya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jumlahnya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terbatas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dimensi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/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ukurannya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sangat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minim,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pintu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air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tidak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berfungsi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tersumbat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sampah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dan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lainnya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Banjir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Kiriman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dari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daerah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atas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/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hulu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sungai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Naiknya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permukaan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air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laut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sebagai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akibat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dari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peristiwa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alam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seperti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adanya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badai-topan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gempa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dan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sebagainya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. </a:t>
            </a:r>
            <a:endParaRPr lang="en-US" sz="1600" dirty="0">
              <a:effectLst/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3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44" y="686352"/>
            <a:ext cx="96139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5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541" y="1165381"/>
            <a:ext cx="63918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Pohon</a:t>
            </a:r>
            <a:r>
              <a:rPr lang="en-US" sz="2800" b="1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2800" b="1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Bukan</a:t>
            </a:r>
            <a:r>
              <a:rPr lang="en-US" sz="2800" b="1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2800" b="1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sebagai</a:t>
            </a:r>
            <a:r>
              <a:rPr lang="en-US" sz="2800" b="1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2800" b="1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Penyimpan</a:t>
            </a:r>
            <a:r>
              <a:rPr lang="en-US" sz="2800" b="1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Air</a:t>
            </a:r>
          </a:p>
          <a:p>
            <a:r>
              <a:rPr lang="en-US" sz="2800" b="1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Tanah </a:t>
            </a:r>
            <a:r>
              <a:rPr lang="en-US" sz="2800" b="1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sebagai</a:t>
            </a:r>
            <a:r>
              <a:rPr lang="en-US" sz="2800" b="1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2800" b="1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Penyimpan</a:t>
            </a:r>
            <a:r>
              <a:rPr lang="en-US" sz="2800" b="1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Air </a:t>
            </a:r>
            <a:endParaRPr lang="en-US" sz="2800" b="1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541" y="2568005"/>
            <a:ext cx="62304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Bagaimana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pohon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dapat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mencegah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banjir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? </a:t>
            </a:r>
          </a:p>
          <a:p>
            <a:endParaRPr lang="en-US" dirty="0">
              <a:solidFill>
                <a:srgbClr val="151B28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Permukaan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tanah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tidak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mendapat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hempasan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yang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keras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sehingga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kondisi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permukaan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tanah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(</a:t>
            </a:r>
            <a:r>
              <a:rPr lang="en-US" i="1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top soil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)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tetap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gembur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dan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berpori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;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Proses air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mencapai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tanah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sedikit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lebih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lama (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karena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menetes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melalui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tajuk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dan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batang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pohon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),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sehingga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proses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penyerapan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air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lebih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maksimal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;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Air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larian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(</a:t>
            </a:r>
            <a:r>
              <a:rPr lang="en-US" i="1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run off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)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akan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berkurang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karena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air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simpanan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yang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masuk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kedalam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tanah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bertambah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sehingga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resiko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terjadinya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banjir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akan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berkurang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.</a:t>
            </a: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/>
            </a:r>
            <a:br>
              <a:rPr lang="en-US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/>
            </a:r>
            <a:br>
              <a:rPr lang="en-US" dirty="0">
                <a:latin typeface="Calibri Light" charset="0"/>
                <a:ea typeface="Calibri Light" charset="0"/>
                <a:cs typeface="Calibri Light" charset="0"/>
              </a:rPr>
            </a:b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02" y="3713351"/>
            <a:ext cx="2556889" cy="2300666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643" y="772933"/>
            <a:ext cx="3824437" cy="2226746"/>
          </a:xfrm>
        </p:spPr>
      </p:pic>
    </p:spTree>
    <p:extLst>
      <p:ext uri="{BB962C8B-B14F-4D97-AF65-F5344CB8AC3E}">
        <p14:creationId xmlns:p14="http://schemas.microsoft.com/office/powerpoint/2010/main" val="132398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42" y="982132"/>
            <a:ext cx="5941294" cy="4060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006" y="982132"/>
            <a:ext cx="4128247" cy="48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7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94" y="941791"/>
            <a:ext cx="3416517" cy="42832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81" y="941790"/>
            <a:ext cx="5273195" cy="474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4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3328" y="866926"/>
            <a:ext cx="9874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Hutan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(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pohon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)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mempunyai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kemampuan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mengatur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tata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air,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mencegah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erosi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dan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banjir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serta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memelihara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kesuburan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tanah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. </a:t>
            </a:r>
          </a:p>
          <a:p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Mengapa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hutan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(pohon2)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dikatakan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memiliki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kemampuan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mengatur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tata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air?</a:t>
            </a: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br>
              <a:rPr lang="en-US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Bagaimana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cara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tanah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menyimpan</a:t>
            </a:r>
            <a:r>
              <a:rPr lang="en-US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air? 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3328" y="2461887"/>
            <a:ext cx="10136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Pohon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dengan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tajuk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(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daun-daun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)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kanopi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yang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cukup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lebar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akan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menahan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hempasan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air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hujan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Dalam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posisi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ini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, air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hujan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tidak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langsung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menumbuk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permukaan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tanah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tetapi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akan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jatuh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perlahan-lahan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melalui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tajuk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(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daun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)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mengalir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melalui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batang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pohon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Kemudian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permukaan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tanah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yang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dipenuhi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pohonnya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akan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menghasilkan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serasah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(litter) yang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cukup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banyak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.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Serasah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itu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berasal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dari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bahan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organik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berupa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daun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ranting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kering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yang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gugur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Secara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perlahan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serasah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sedang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menuju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kepada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proses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pembusukan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  <a:sym typeface="Wingdings"/>
              </a:rPr>
              <a:t>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Bahan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organik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itu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terkumpul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di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atas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permukaan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tanah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(</a:t>
            </a:r>
            <a:r>
              <a:rPr lang="en-US" sz="1600" i="1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top soil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).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Salah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satu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fungsi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sera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tanaman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bawah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(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rumput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)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adalah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menahan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hempasan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air yang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jatuh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dari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tajuk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sehingga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tidak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langsung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menumbuk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permukaan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tanah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Fungsi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lain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dari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serasah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, di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bawah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bahan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organik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ini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menjadi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tempat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hidup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bagi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jutaan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organisme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(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misalnya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cacing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). 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5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1049" y="778861"/>
            <a:ext cx="102028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Organisme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ini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melubangi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tanah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sebagai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rumah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tempat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hidupnya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.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Perilaku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organisme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ini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menyebabkan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permukaan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tanah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menjadi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gembur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berpori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Pada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saat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air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hujan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yang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menetes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dari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tajuk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jatuh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keatas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seresah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pelan-pelan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air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itu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mengalir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ke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permukaan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tanah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Lapisan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atas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tanah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(</a:t>
            </a:r>
            <a:r>
              <a:rPr lang="en-US" sz="1600" i="1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top soil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) yang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gembur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berpori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itu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akan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menyerap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air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tersebut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untuk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selanjutnya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ditampung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didalam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aquifer (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sungai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bawah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tanah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).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Tingginya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kemampuan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penyerapan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air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oleh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permukaan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tanah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yang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berada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di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kawasan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hutan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maka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air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hujan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yang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turun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di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sana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tidak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seluruhnya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menjadi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air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larian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(</a:t>
            </a:r>
            <a:r>
              <a:rPr lang="en-US" sz="1600" i="1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run off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).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Sebagian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besar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meresap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ke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dalam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tanah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hanya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sedikit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yang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menjadi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air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larian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. </a:t>
            </a:r>
            <a:r>
              <a:rPr lang="en-US" sz="1600" i="1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Run off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atau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air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larian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adalah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air yang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tidak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mampu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diserap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oleh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permukaan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tanah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Air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ini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akan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turun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ke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kawasan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yang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lebih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rendah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.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Jika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air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larian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melebihi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daya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dukung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sungai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tentu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dapat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menimbulkan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banjir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.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Pastinya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sebagian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besar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air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hujan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yang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turun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di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kawasan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hutan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akan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diserap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oleh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tanah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dan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tersimpan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di aquifer.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Selanjutnya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, air yang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tersimpan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di aquifer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akan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keluar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secara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teratur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melalui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mata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air. Dari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mata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air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itu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seterusnya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air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tersebut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mengalir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melalui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sungai-sungai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yang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banyak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terdapat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di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kawasan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hutan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Ada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juga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air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bawah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tanah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itu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keluar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sebagai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mata</a:t>
            </a:r>
            <a:r>
              <a:rPr lang="en-US" sz="1600" dirty="0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 air di </a:t>
            </a:r>
            <a:r>
              <a:rPr lang="en-US" sz="1600" dirty="0" err="1">
                <a:solidFill>
                  <a:srgbClr val="151B28"/>
                </a:solidFill>
                <a:latin typeface="Calibri Light" charset="0"/>
                <a:ea typeface="Calibri Light" charset="0"/>
                <a:cs typeface="Calibri Light" charset="0"/>
              </a:rPr>
              <a:t>sumur-sumur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082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1721" y="1490018"/>
            <a:ext cx="1005840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KRITERIA TUMBUHAN ATAU TANAMAN PENAHAN BANJIR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: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lphaLcParenBoth"/>
            </a:pP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mudah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diperbanyak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sebaiknya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dengan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biji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lphaLcParenBoth"/>
            </a:pP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mempunyai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sistem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perakaran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tidak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menimbulkan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kompetisi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berat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bagi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tanaman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utama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tetapi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mempunyai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sifat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pengikat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tanah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baik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dan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tidak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mensyaratkan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tingkat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kesuburan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tanah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tinggi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lphaLcParenBoth"/>
            </a:pP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tumbuh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cepat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dan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banyak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menghasilkan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daun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lebar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lphaLcParenBoth"/>
            </a:pP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resisten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terhadap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gulma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penyakit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dan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kekeringan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lphaLcParenBoth"/>
            </a:pP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mampu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menekan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pertumbuhan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gulma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lphaLcParenBoth"/>
            </a:pP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tidak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mempunyai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sifat-sifat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tidak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menyenangkan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seperti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duri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dan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sulur-sulur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membelit</a:t>
            </a:r>
            <a:r>
              <a:rPr lang="en-US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sz="3200" dirty="0">
              <a:effectLst/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52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208" y="824458"/>
            <a:ext cx="4888439" cy="534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7598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</TotalTime>
  <Words>661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Retrospect</vt:lpstr>
      <vt:lpstr>PENYEBAB BANJIR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Asus</cp:lastModifiedBy>
  <cp:revision>15</cp:revision>
  <dcterms:created xsi:type="dcterms:W3CDTF">2017-04-07T06:26:24Z</dcterms:created>
  <dcterms:modified xsi:type="dcterms:W3CDTF">2017-04-14T08:08:43Z</dcterms:modified>
</cp:coreProperties>
</file>