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8" d="100"/>
          <a:sy n="78" d="100"/>
        </p:scale>
        <p:origin x="-28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A013-EBA0-44A5-BC92-25335A4E7610}" type="datetimeFigureOut">
              <a:rPr lang="en-US" smtClean="0"/>
              <a:pPr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0C69F-98BE-4217-99F2-7D09FF2F2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REFLECTION OF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FIELD TRIP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By: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Vaskar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Bahi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we wanted to know in LIPI</a:t>
            </a:r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wanted to know the general things about coral bleaching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like,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process &amp; what is the aftermath after the coral bleaching. We were also looking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connection between corals and other animals/plants like Sea Turtles &amp; Sea Grass.</a:t>
            </a:r>
          </a:p>
          <a:p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 descr="http://training.ppsdm.com/wp-content/uploads/2013/10/li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14800"/>
            <a:ext cx="2362200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we wanted to know from Mr. Princy</a:t>
            </a:r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wanted to know kinds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corals &amp;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wanted to know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deeper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coral life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cycles &amp;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asked some of the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questions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that LIPI didn’t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answered.</a:t>
            </a:r>
            <a:endParaRPr lang="en-US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5" name="Picture 1" descr="\\192.168.0.2\Students G5\G5A\Bahi\DSCN77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581400"/>
            <a:ext cx="4165600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we learnt from LIPI</a:t>
            </a:r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LIPI, we learnt about the process of coral bleaching &amp; how long it takes for a healthy coral to be bleached. We also learnt about the connection between Corals &amp; other animals/plants like Sea Turtles and Sea Grass.</a:t>
            </a:r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we learnt from Mr. Princy</a:t>
            </a:r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learned about connections between corals &amp; other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living things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sea,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types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coral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reef, marine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ecosystem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further,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since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corals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important roles  for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them 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well</a:t>
            </a:r>
            <a:r>
              <a:rPr lang="en-US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183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REFLECTION OF FIELD TRIP</vt:lpstr>
      <vt:lpstr>What we wanted to know in LIPI</vt:lpstr>
      <vt:lpstr>What we wanted to know from Mr. Princy</vt:lpstr>
      <vt:lpstr>What we learnt from LIPI</vt:lpstr>
      <vt:lpstr>What we learnt from Mr. Princy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OF FIELD TRIP</dc:title>
  <dc:creator>grade5</dc:creator>
  <cp:lastModifiedBy>mariah.ulfah</cp:lastModifiedBy>
  <cp:revision>6</cp:revision>
  <dcterms:created xsi:type="dcterms:W3CDTF">2016-02-23T03:41:06Z</dcterms:created>
  <dcterms:modified xsi:type="dcterms:W3CDTF">2016-02-24T08:07:22Z</dcterms:modified>
</cp:coreProperties>
</file>