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1628-1DE5-4C27-9E8C-4DAB90660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F4084-1179-4244-9BB7-8C55751F7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8A2F5-AA86-49E8-81AC-87C5A312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3805B-EB21-46C6-AE37-DA6351C6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5C41-B2A2-4F50-9B3D-51FCF384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345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520A-F3BF-4CBD-80E9-4DD3A343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E19CF-029A-42C8-8186-A012B2874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40011-B743-4E4E-B80A-985187BF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2495-BACE-48F9-8E30-2CCEE4BE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094A4-6E93-4B98-BE7F-56CFAC6D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36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78E21-CB26-44FD-829D-55679948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FC772-F670-4B3B-9F12-873A467BC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93393-4537-47C6-A060-FF55A29A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7B71-58D5-4888-9E2B-523D688D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DF347-3058-4C8C-9B37-89AC88E4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00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7CEF-3976-450B-A622-27F94921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8F86-D7EC-410C-B029-096843095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75FBD-5952-405D-B7D5-F2CBBDC9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BB56-4FC4-4890-ABA0-0FBFD015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93EBE-6378-455B-8313-43DB2EDC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052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19E1-256F-4590-9DFD-ADB2540C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AB813-8EC2-408E-82BD-08DD61C1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97244-5AC6-4CA3-95AE-0FAB55FE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07261-3C3F-4AC6-8A14-0C9FC230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E5F16-37B4-41D8-B7F1-0F775582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39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40E-4621-4C1E-AD06-52EA301C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F4F0-74C1-47C5-9FC2-0C8966E0A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59E46-B544-4B55-8819-E0C6DBD39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B7F37-D880-4516-88FE-EDF4CB84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C9912-E9FF-4FB2-A481-95EF65F3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5435C-487D-4DED-8692-1BA639B1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80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AF50D-30D1-46FA-89CA-8432D994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B9E4F-8F2C-48BA-B637-6BC01D083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E947B-1B76-4851-88B3-5B0DC7843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81E3B-AA61-42F6-838D-6A753BA25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80C59-B971-409B-9027-0817022C2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E064C-D298-48F2-9B9F-D9DF946D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1E533C-CF4A-455B-B918-B34707D8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F36657-8EFC-4939-BD92-806AB88F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7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4A41-5D65-4454-9E2F-C29E647C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15E8B-E7CB-4A52-AFA3-42823109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EE69A-FBE8-420E-9077-5D16D0A3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E17FB-A840-45B4-9F9B-345198B8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580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2BDBA-816D-459F-915F-8C0E2E36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6FCCE-1938-46F7-B718-A6125950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3E2EA-26F2-48F0-B875-D9AE18BB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06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B85D-0A92-4593-937F-759B6AB5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1038-01AB-485C-81D6-1C08DE3B6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14E52-8575-4303-AC1B-8FA167A1E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8A9A2-B70E-4375-AA23-8C52D95F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E318E-D8C4-4263-AA0D-3BBDEB24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4FCB-654C-4DA0-9311-FD4F6C83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956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6EC0-95CD-46A8-9C32-F00175AA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31E884-2600-4162-B82D-1545BA211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FF0DA-4540-4015-A577-C73326022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F672C-4A77-4FA2-9761-CAA8BA82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D38BB-0C15-4F3E-B001-EC3CCD84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0CF3E-EAA6-41C2-95BD-8AEAE0A3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610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71889-3EF0-4080-8342-B8407A23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225B6-6862-47F4-B56E-A28EC2E8A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01A04-553F-4E8E-81D1-A9386DC60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2455-373A-48F1-8C0C-2DCBB88B88A1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A783-2308-4103-866D-CF351F094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CE42F-44D8-4396-A220-E9A04F98C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FDB0-8623-4EB2-B576-57C27F3DDC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704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Apakah sistem pengomposan sangat berguna untuk menguraikan sampah organik?. Number of responses: 151 responses.">
            <a:extLst>
              <a:ext uri="{FF2B5EF4-FFF2-40B4-BE49-F238E27FC236}">
                <a16:creationId xmlns:a16="http://schemas.microsoft.com/office/drawing/2014/main" id="{CE9551B8-28FB-47FD-AD68-1F466176C4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6" y="632929"/>
            <a:ext cx="11665088" cy="58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84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rms response chart. Question title: Apakah anda mengetahui tentang polusi tanah yang berakibat terhadap lingkungan? (khususnya pertanian). Number of responses: 151 responses.">
            <a:extLst>
              <a:ext uri="{FF2B5EF4-FFF2-40B4-BE49-F238E27FC236}">
                <a16:creationId xmlns:a16="http://schemas.microsoft.com/office/drawing/2014/main" id="{A5FC2763-AD85-499C-B1A9-6223D0EBEE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14" y="606424"/>
            <a:ext cx="10687602" cy="534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1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s response chart. Question title: Apakah kita perlu mengetahui cara mengukur kesuburan tanah?. Number of responses: 151 responses.">
            <a:extLst>
              <a:ext uri="{FF2B5EF4-FFF2-40B4-BE49-F238E27FC236}">
                <a16:creationId xmlns:a16="http://schemas.microsoft.com/office/drawing/2014/main" id="{6ACD1FA1-4914-4EA7-89BE-7A9D0B01AF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05" y="142599"/>
            <a:ext cx="12707172" cy="586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17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rms response chart. Question title: Apakah anda mengetahui penyebab tanah yang terkontaminasi?. Number of responses: 150 responses.">
            <a:extLst>
              <a:ext uri="{FF2B5EF4-FFF2-40B4-BE49-F238E27FC236}">
                <a16:creationId xmlns:a16="http://schemas.microsoft.com/office/drawing/2014/main" id="{D5EFC45A-AFBE-4BAC-9107-62C3C5EB22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05" y="195607"/>
            <a:ext cx="11414158" cy="526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39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rms response chart. Question title: Apakah anda mengetahui cara mendaur ulang sampah organik?. Number of responses: 150 responses.">
            <a:extLst>
              <a:ext uri="{FF2B5EF4-FFF2-40B4-BE49-F238E27FC236}">
                <a16:creationId xmlns:a16="http://schemas.microsoft.com/office/drawing/2014/main" id="{79BEF45E-0813-4BF8-893D-6D3B2EFCA8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66" y="957469"/>
            <a:ext cx="10717664" cy="494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58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rms response chart. Question title: Apakah anda mengetahui bahwa sampah organik yang berlebihan di tanah mengakibatkan sulitnya diuraikan?. Number of responses: 149 responses.">
            <a:extLst>
              <a:ext uri="{FF2B5EF4-FFF2-40B4-BE49-F238E27FC236}">
                <a16:creationId xmlns:a16="http://schemas.microsoft.com/office/drawing/2014/main" id="{7F481077-7AB5-4922-8244-0C02C2E3E0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4" y="579782"/>
            <a:ext cx="11396870" cy="569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6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Triana</dc:creator>
  <cp:lastModifiedBy>Hana Triana</cp:lastModifiedBy>
  <cp:revision>2</cp:revision>
  <dcterms:created xsi:type="dcterms:W3CDTF">2019-03-26T00:49:53Z</dcterms:created>
  <dcterms:modified xsi:type="dcterms:W3CDTF">2019-03-26T01:09:56Z</dcterms:modified>
</cp:coreProperties>
</file>