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63" r:id="rId4"/>
    <p:sldId id="276" r:id="rId5"/>
    <p:sldId id="273" r:id="rId6"/>
    <p:sldId id="274" r:id="rId7"/>
    <p:sldId id="260" r:id="rId8"/>
    <p:sldId id="261" r:id="rId9"/>
    <p:sldId id="262" r:id="rId10"/>
    <p:sldId id="268" r:id="rId11"/>
    <p:sldId id="271" r:id="rId12"/>
    <p:sldId id="275" r:id="rId13"/>
    <p:sldId id="27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Apakah anda mengetahui cara mendaur ulang sampah organik?</a:t>
            </a:r>
            <a:endParaRPr lang="id-ID"/>
          </a:p>
          <a:p>
            <a:pPr>
              <a:defRPr/>
            </a:pPr>
            <a:endParaRPr lang="id-ID"/>
          </a:p>
          <a:p>
            <a:pPr>
              <a:defRPr/>
            </a:pPr>
            <a:r>
              <a:rPr lang="id-ID"/>
              <a:t>150 Responses</a:t>
            </a:r>
            <a:endParaRPr lang="en-US"/>
          </a:p>
        </c:rich>
      </c:tx>
      <c:layout>
        <c:manualLayout>
          <c:xMode val="edge"/>
          <c:yMode val="edge"/>
          <c:x val="0.1109036204690106"/>
          <c:y val="2.3442943966133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Apakah anda mengetahui bahwa sampah organik yang berlebihan di tanah mengakibatkan sulitnya diurai?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FD-4BE4-B1B0-4627E278C2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FD-4BE4-B1B0-4627E278C2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FD-4BE4-B1B0-4627E278C2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AFD-4BE4-B1B0-4627E278C20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ya</c:v>
                </c:pt>
                <c:pt idx="1">
                  <c:v>tidak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FD-4BE4-B1B0-4627E278C208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Apakah anda mengetahui bahwa sampah organik yang berlebihan dapat mengakibatkan sulitnya diurai?</a:t>
            </a:r>
            <a:endParaRPr lang="id-ID"/>
          </a:p>
          <a:p>
            <a:pPr>
              <a:defRPr/>
            </a:pPr>
            <a:r>
              <a:rPr lang="id-ID"/>
              <a:t>1</a:t>
            </a:r>
            <a:r>
              <a:rPr lang="en-US"/>
              <a:t>49</a:t>
            </a:r>
            <a:r>
              <a:rPr lang="id-ID"/>
              <a:t> Responses</a:t>
            </a:r>
            <a:endParaRPr lang="en-US"/>
          </a:p>
        </c:rich>
      </c:tx>
      <c:layout>
        <c:manualLayout>
          <c:xMode val="edge"/>
          <c:yMode val="edge"/>
          <c:x val="0.1109036204690106"/>
          <c:y val="2.3442943966133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Apakah anda mengetahui bahwa sampah organik yang berlebihan di tanah mengakibatkan sulitnya diurai?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2BD-4760-B27A-F8DC428673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2BD-4760-B27A-F8DC428673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2BD-4760-B27A-F8DC428673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2BD-4760-B27A-F8DC428673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ya</c:v>
                </c:pt>
                <c:pt idx="1">
                  <c:v>tidak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BD-4760-B27A-F8DC4286738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86B0E-F9C3-46EC-B08F-BF36C7078473}" type="doc">
      <dgm:prSet loTypeId="urn:microsoft.com/office/officeart/2005/8/layout/chart3" loCatId="cycle" qsTypeId="urn:microsoft.com/office/officeart/2005/8/quickstyle/simple2" qsCatId="simple" csTypeId="urn:microsoft.com/office/officeart/2005/8/colors/accent1_5" csCatId="accent1" phldr="1"/>
      <dgm:spPr/>
    </dgm:pt>
    <dgm:pt modelId="{B3A1CAD1-143C-4D71-9D30-BC937CC657B8}">
      <dgm:prSet phldrT="[Text]" custT="1"/>
      <dgm:spPr/>
      <dgm:t>
        <a:bodyPr/>
        <a:lstStyle/>
        <a:p>
          <a:r>
            <a:rPr lang="en-US" sz="3600" b="1" dirty="0"/>
            <a:t>Change</a:t>
          </a:r>
        </a:p>
      </dgm:t>
    </dgm:pt>
    <dgm:pt modelId="{52ACD3B2-DB15-4917-AC3F-F65C134988BF}" type="parTrans" cxnId="{8F8B0B0C-FCB5-470E-8829-4CB15865DC12}">
      <dgm:prSet/>
      <dgm:spPr/>
      <dgm:t>
        <a:bodyPr/>
        <a:lstStyle/>
        <a:p>
          <a:endParaRPr lang="en-US" sz="3200"/>
        </a:p>
      </dgm:t>
    </dgm:pt>
    <dgm:pt modelId="{74051B2C-9EFF-4777-9F56-47BD7F65661D}" type="sibTrans" cxnId="{8F8B0B0C-FCB5-470E-8829-4CB15865DC12}">
      <dgm:prSet/>
      <dgm:spPr/>
      <dgm:t>
        <a:bodyPr/>
        <a:lstStyle/>
        <a:p>
          <a:endParaRPr lang="en-US" sz="3200"/>
        </a:p>
      </dgm:t>
    </dgm:pt>
    <dgm:pt modelId="{8A7E8D96-D470-43ED-B3E6-48846C63C61C}">
      <dgm:prSet phldrT="[Text]" custT="1"/>
      <dgm:spPr/>
      <dgm:t>
        <a:bodyPr/>
        <a:lstStyle/>
        <a:p>
          <a:r>
            <a:rPr lang="en-ID" sz="2400" b="1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Responsibility</a:t>
          </a:r>
          <a:endParaRPr lang="en-US" sz="2400" b="1" dirty="0"/>
        </a:p>
      </dgm:t>
    </dgm:pt>
    <dgm:pt modelId="{32600C76-67A9-4188-B53A-E7E1B9BD7219}" type="parTrans" cxnId="{5FD45B55-B609-424D-ACA4-1D8D4C130DBD}">
      <dgm:prSet/>
      <dgm:spPr/>
      <dgm:t>
        <a:bodyPr/>
        <a:lstStyle/>
        <a:p>
          <a:endParaRPr lang="en-US" sz="3200"/>
        </a:p>
      </dgm:t>
    </dgm:pt>
    <dgm:pt modelId="{A6D28760-7C07-4C4E-9B04-D402EFB86D87}" type="sibTrans" cxnId="{5FD45B55-B609-424D-ACA4-1D8D4C130DBD}">
      <dgm:prSet/>
      <dgm:spPr/>
      <dgm:t>
        <a:bodyPr/>
        <a:lstStyle/>
        <a:p>
          <a:endParaRPr lang="en-US" sz="3200"/>
        </a:p>
      </dgm:t>
    </dgm:pt>
    <dgm:pt modelId="{85830D55-B71E-4F45-8E3E-72E23E69E483}">
      <dgm:prSet phldrT="[Text]" custT="1"/>
      <dgm:spPr/>
      <dgm:t>
        <a:bodyPr/>
        <a:lstStyle/>
        <a:p>
          <a:pPr>
            <a:buNone/>
          </a:pPr>
          <a:r>
            <a:rPr lang="en-ID" sz="2800" b="1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rPr>
            <a:t>Function</a:t>
          </a:r>
          <a:endParaRPr lang="en-US" sz="2800" b="1" dirty="0"/>
        </a:p>
      </dgm:t>
    </dgm:pt>
    <dgm:pt modelId="{83F4CE70-A141-4F43-A6B2-AB6456E81F87}" type="parTrans" cxnId="{91324EE4-183A-4D5F-995E-350734110559}">
      <dgm:prSet/>
      <dgm:spPr/>
      <dgm:t>
        <a:bodyPr/>
        <a:lstStyle/>
        <a:p>
          <a:endParaRPr lang="en-US" sz="3200"/>
        </a:p>
      </dgm:t>
    </dgm:pt>
    <dgm:pt modelId="{4AA7CE08-E825-4797-9CB4-C2ED0F29059F}" type="sibTrans" cxnId="{91324EE4-183A-4D5F-995E-350734110559}">
      <dgm:prSet/>
      <dgm:spPr/>
      <dgm:t>
        <a:bodyPr/>
        <a:lstStyle/>
        <a:p>
          <a:endParaRPr lang="en-US" sz="3200"/>
        </a:p>
      </dgm:t>
    </dgm:pt>
    <dgm:pt modelId="{8B396F74-92E6-444D-98F9-E524D79CCF47}" type="pres">
      <dgm:prSet presAssocID="{1C386B0E-F9C3-46EC-B08F-BF36C7078473}" presName="compositeShape" presStyleCnt="0">
        <dgm:presLayoutVars>
          <dgm:chMax val="7"/>
          <dgm:dir/>
          <dgm:resizeHandles val="exact"/>
        </dgm:presLayoutVars>
      </dgm:prSet>
      <dgm:spPr/>
    </dgm:pt>
    <dgm:pt modelId="{AF1ACBF8-9369-43EF-8A76-B48758934955}" type="pres">
      <dgm:prSet presAssocID="{1C386B0E-F9C3-46EC-B08F-BF36C7078473}" presName="wedge1" presStyleLbl="node1" presStyleIdx="0" presStyleCnt="3" custScaleX="112715" custScaleY="121195" custLinFactNeighborX="402" custLinFactNeighborY="832"/>
      <dgm:spPr/>
    </dgm:pt>
    <dgm:pt modelId="{E82EBB67-7965-4443-810C-CB720C18A6DB}" type="pres">
      <dgm:prSet presAssocID="{1C386B0E-F9C3-46EC-B08F-BF36C707847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BAFFA4-D14D-4C6B-BFF3-2796CA751592}" type="pres">
      <dgm:prSet presAssocID="{1C386B0E-F9C3-46EC-B08F-BF36C7078473}" presName="wedge2" presStyleLbl="node1" presStyleIdx="1" presStyleCnt="3" custScaleX="116959" custScaleY="117884"/>
      <dgm:spPr/>
    </dgm:pt>
    <dgm:pt modelId="{DC15F1FD-A71B-4030-BA87-AB359886B086}" type="pres">
      <dgm:prSet presAssocID="{1C386B0E-F9C3-46EC-B08F-BF36C707847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53FEC5B-AAF2-4AC5-B569-C791626346B3}" type="pres">
      <dgm:prSet presAssocID="{1C386B0E-F9C3-46EC-B08F-BF36C7078473}" presName="wedge3" presStyleLbl="node1" presStyleIdx="2" presStyleCnt="3" custScaleX="114582" custScaleY="127001"/>
      <dgm:spPr/>
    </dgm:pt>
    <dgm:pt modelId="{812BB0F3-6E4E-4FD1-A46E-AAA9CAE2752C}" type="pres">
      <dgm:prSet presAssocID="{1C386B0E-F9C3-46EC-B08F-BF36C707847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F8B0B0C-FCB5-470E-8829-4CB15865DC12}" srcId="{1C386B0E-F9C3-46EC-B08F-BF36C7078473}" destId="{B3A1CAD1-143C-4D71-9D30-BC937CC657B8}" srcOrd="0" destOrd="0" parTransId="{52ACD3B2-DB15-4917-AC3F-F65C134988BF}" sibTransId="{74051B2C-9EFF-4777-9F56-47BD7F65661D}"/>
    <dgm:cxn modelId="{BDEB8913-842F-4D6E-A299-4E295E42B344}" type="presOf" srcId="{B3A1CAD1-143C-4D71-9D30-BC937CC657B8}" destId="{AF1ACBF8-9369-43EF-8A76-B48758934955}" srcOrd="0" destOrd="0" presId="urn:microsoft.com/office/officeart/2005/8/layout/chart3"/>
    <dgm:cxn modelId="{F5D69E42-F98A-4037-B325-D8AD92EB6F50}" type="presOf" srcId="{85830D55-B71E-4F45-8E3E-72E23E69E483}" destId="{812BB0F3-6E4E-4FD1-A46E-AAA9CAE2752C}" srcOrd="1" destOrd="0" presId="urn:microsoft.com/office/officeart/2005/8/layout/chart3"/>
    <dgm:cxn modelId="{4AF0D04F-19DD-43A6-818D-D8E9FE2EB4EC}" type="presOf" srcId="{1C386B0E-F9C3-46EC-B08F-BF36C7078473}" destId="{8B396F74-92E6-444D-98F9-E524D79CCF47}" srcOrd="0" destOrd="0" presId="urn:microsoft.com/office/officeart/2005/8/layout/chart3"/>
    <dgm:cxn modelId="{5FD45B55-B609-424D-ACA4-1D8D4C130DBD}" srcId="{1C386B0E-F9C3-46EC-B08F-BF36C7078473}" destId="{8A7E8D96-D470-43ED-B3E6-48846C63C61C}" srcOrd="1" destOrd="0" parTransId="{32600C76-67A9-4188-B53A-E7E1B9BD7219}" sibTransId="{A6D28760-7C07-4C4E-9B04-D402EFB86D87}"/>
    <dgm:cxn modelId="{D4F6B67F-9CD1-4B75-88CE-633A5AB1B502}" type="presOf" srcId="{8A7E8D96-D470-43ED-B3E6-48846C63C61C}" destId="{57BAFFA4-D14D-4C6B-BFF3-2796CA751592}" srcOrd="0" destOrd="0" presId="urn:microsoft.com/office/officeart/2005/8/layout/chart3"/>
    <dgm:cxn modelId="{8B005495-A77B-45EE-947E-E1B3E5BA9073}" type="presOf" srcId="{85830D55-B71E-4F45-8E3E-72E23E69E483}" destId="{153FEC5B-AAF2-4AC5-B569-C791626346B3}" srcOrd="0" destOrd="0" presId="urn:microsoft.com/office/officeart/2005/8/layout/chart3"/>
    <dgm:cxn modelId="{F0BD8EE2-A95D-4183-AEE6-0E7DD45E8F04}" type="presOf" srcId="{8A7E8D96-D470-43ED-B3E6-48846C63C61C}" destId="{DC15F1FD-A71B-4030-BA87-AB359886B086}" srcOrd="1" destOrd="0" presId="urn:microsoft.com/office/officeart/2005/8/layout/chart3"/>
    <dgm:cxn modelId="{91324EE4-183A-4D5F-995E-350734110559}" srcId="{1C386B0E-F9C3-46EC-B08F-BF36C7078473}" destId="{85830D55-B71E-4F45-8E3E-72E23E69E483}" srcOrd="2" destOrd="0" parTransId="{83F4CE70-A141-4F43-A6B2-AB6456E81F87}" sibTransId="{4AA7CE08-E825-4797-9CB4-C2ED0F29059F}"/>
    <dgm:cxn modelId="{65F6B8F9-650A-4CEA-B82B-068A94C2F365}" type="presOf" srcId="{B3A1CAD1-143C-4D71-9D30-BC937CC657B8}" destId="{E82EBB67-7965-4443-810C-CB720C18A6DB}" srcOrd="1" destOrd="0" presId="urn:microsoft.com/office/officeart/2005/8/layout/chart3"/>
    <dgm:cxn modelId="{486B0198-E651-4290-9441-56A9D7400D23}" type="presParOf" srcId="{8B396F74-92E6-444D-98F9-E524D79CCF47}" destId="{AF1ACBF8-9369-43EF-8A76-B48758934955}" srcOrd="0" destOrd="0" presId="urn:microsoft.com/office/officeart/2005/8/layout/chart3"/>
    <dgm:cxn modelId="{67C42110-556D-4B57-83F9-1872E916AB11}" type="presParOf" srcId="{8B396F74-92E6-444D-98F9-E524D79CCF47}" destId="{E82EBB67-7965-4443-810C-CB720C18A6DB}" srcOrd="1" destOrd="0" presId="urn:microsoft.com/office/officeart/2005/8/layout/chart3"/>
    <dgm:cxn modelId="{A4C6DD27-03BF-4D00-B208-0B3B0F8DB39A}" type="presParOf" srcId="{8B396F74-92E6-444D-98F9-E524D79CCF47}" destId="{57BAFFA4-D14D-4C6B-BFF3-2796CA751592}" srcOrd="2" destOrd="0" presId="urn:microsoft.com/office/officeart/2005/8/layout/chart3"/>
    <dgm:cxn modelId="{52FF8485-D6F9-455D-AAFE-F7F2374FE247}" type="presParOf" srcId="{8B396F74-92E6-444D-98F9-E524D79CCF47}" destId="{DC15F1FD-A71B-4030-BA87-AB359886B086}" srcOrd="3" destOrd="0" presId="urn:microsoft.com/office/officeart/2005/8/layout/chart3"/>
    <dgm:cxn modelId="{AF8DED9B-7E6E-435B-B4B0-A5D44DAFBE75}" type="presParOf" srcId="{8B396F74-92E6-444D-98F9-E524D79CCF47}" destId="{153FEC5B-AAF2-4AC5-B569-C791626346B3}" srcOrd="4" destOrd="0" presId="urn:microsoft.com/office/officeart/2005/8/layout/chart3"/>
    <dgm:cxn modelId="{F0AD1643-4F4C-4799-9C3E-B0562EEBF405}" type="presParOf" srcId="{8B396F74-92E6-444D-98F9-E524D79CCF47}" destId="{812BB0F3-6E4E-4FD1-A46E-AAA9CAE2752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F28E3-E552-48E9-B364-6A77EAB83CB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3AF363C-C907-4220-899E-5216504A2E90}">
      <dgm:prSet phldrT="[Text]" custT="1"/>
      <dgm:spPr/>
      <dgm:t>
        <a:bodyPr/>
        <a:lstStyle/>
        <a:p>
          <a:r>
            <a:rPr lang="id-ID" sz="1600" dirty="0"/>
            <a:t>Inquiry Process (Generating ideas)</a:t>
          </a:r>
        </a:p>
      </dgm:t>
    </dgm:pt>
    <dgm:pt modelId="{36EF1AE4-821C-40AE-89ED-ADDA71FD1E02}" type="parTrans" cxnId="{04B341E3-C0C3-402B-8DC6-3C60693326ED}">
      <dgm:prSet/>
      <dgm:spPr/>
      <dgm:t>
        <a:bodyPr/>
        <a:lstStyle/>
        <a:p>
          <a:endParaRPr lang="id-ID" sz="2400"/>
        </a:p>
      </dgm:t>
    </dgm:pt>
    <dgm:pt modelId="{71111E9A-5500-40FE-8DBA-6576ACE0B670}" type="sibTrans" cxnId="{04B341E3-C0C3-402B-8DC6-3C60693326ED}">
      <dgm:prSet/>
      <dgm:spPr/>
      <dgm:t>
        <a:bodyPr/>
        <a:lstStyle/>
        <a:p>
          <a:endParaRPr lang="id-ID" sz="2400"/>
        </a:p>
      </dgm:t>
    </dgm:pt>
    <dgm:pt modelId="{FD619A0F-CA02-428A-ADF2-F992FEC12D8C}">
      <dgm:prSet phldrT="[Text]" custT="1"/>
      <dgm:spPr/>
      <dgm:t>
        <a:bodyPr/>
        <a:lstStyle/>
        <a:p>
          <a:r>
            <a:rPr lang="en-ID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Research</a:t>
          </a:r>
          <a:r>
            <a:rPr lang="id-ID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ed</a:t>
          </a:r>
          <a:endParaRPr lang="id-ID" sz="1200" dirty="0"/>
        </a:p>
      </dgm:t>
    </dgm:pt>
    <dgm:pt modelId="{4BE122F0-87AA-4941-A2A9-30D2D66EFDEB}" type="parTrans" cxnId="{393A4575-8262-44C5-97C3-D706EEF46F30}">
      <dgm:prSet/>
      <dgm:spPr/>
      <dgm:t>
        <a:bodyPr/>
        <a:lstStyle/>
        <a:p>
          <a:endParaRPr lang="id-ID" sz="2400"/>
        </a:p>
      </dgm:t>
    </dgm:pt>
    <dgm:pt modelId="{BAE4988B-A52F-48BE-86D7-354CBD68CA5F}" type="sibTrans" cxnId="{393A4575-8262-44C5-97C3-D706EEF46F30}">
      <dgm:prSet/>
      <dgm:spPr/>
      <dgm:t>
        <a:bodyPr/>
        <a:lstStyle/>
        <a:p>
          <a:endParaRPr lang="id-ID" sz="2400"/>
        </a:p>
      </dgm:t>
    </dgm:pt>
    <dgm:pt modelId="{B619E658-B247-4FDE-AD9A-05F2EE8961D3}">
      <dgm:prSet phldrT="[Text]" custT="1"/>
      <dgm:spPr/>
      <dgm:t>
        <a:bodyPr/>
        <a:lstStyle/>
        <a:p>
          <a:r>
            <a:rPr lang="en-ID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listed contaminants of soil </a:t>
          </a:r>
          <a:endParaRPr lang="id-ID" sz="1200" dirty="0"/>
        </a:p>
      </dgm:t>
    </dgm:pt>
    <dgm:pt modelId="{91AF42AB-2902-4788-B3F1-4185824B98D5}" type="parTrans" cxnId="{3409F005-2F0E-4C3D-A031-C0844C86BBF9}">
      <dgm:prSet/>
      <dgm:spPr/>
      <dgm:t>
        <a:bodyPr/>
        <a:lstStyle/>
        <a:p>
          <a:endParaRPr lang="id-ID" sz="2400"/>
        </a:p>
      </dgm:t>
    </dgm:pt>
    <dgm:pt modelId="{6C308111-7298-4770-8DD2-4BBCBACD6151}" type="sibTrans" cxnId="{3409F005-2F0E-4C3D-A031-C0844C86BBF9}">
      <dgm:prSet/>
      <dgm:spPr/>
      <dgm:t>
        <a:bodyPr/>
        <a:lstStyle/>
        <a:p>
          <a:endParaRPr lang="id-ID" sz="2400"/>
        </a:p>
      </dgm:t>
    </dgm:pt>
    <dgm:pt modelId="{8D734527-0A99-41C8-B755-D733A81E1371}">
      <dgm:prSet phldrT="[Text]" custT="1"/>
      <dgm:spPr/>
      <dgm:t>
        <a:bodyPr/>
        <a:lstStyle/>
        <a:p>
          <a:r>
            <a:rPr lang="en-ID" sz="1600" dirty="0"/>
            <a:t>Reflection of the learner profiles</a:t>
          </a:r>
          <a:endParaRPr lang="id-ID" sz="1600" dirty="0"/>
        </a:p>
      </dgm:t>
    </dgm:pt>
    <dgm:pt modelId="{150B9C90-E263-424C-AF0A-E0D5BCFF5CB5}" type="parTrans" cxnId="{4C2AAB6A-068B-4324-9FBC-1F562AB3DD17}">
      <dgm:prSet/>
      <dgm:spPr/>
      <dgm:t>
        <a:bodyPr/>
        <a:lstStyle/>
        <a:p>
          <a:endParaRPr lang="id-ID" sz="2400"/>
        </a:p>
      </dgm:t>
    </dgm:pt>
    <dgm:pt modelId="{B55F5A4D-9650-4684-8375-70B4AA71E2D7}" type="sibTrans" cxnId="{4C2AAB6A-068B-4324-9FBC-1F562AB3DD17}">
      <dgm:prSet/>
      <dgm:spPr/>
      <dgm:t>
        <a:bodyPr/>
        <a:lstStyle/>
        <a:p>
          <a:endParaRPr lang="id-ID" sz="2400"/>
        </a:p>
      </dgm:t>
    </dgm:pt>
    <dgm:pt modelId="{EB88883B-5E2B-4531-A5E8-B82F999A8A29}">
      <dgm:prSet phldrT="[Text]"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Char char="•"/>
          </a:pPr>
          <a:r>
            <a:rPr lang="en-ID" sz="11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knowledge</a:t>
          </a:r>
          <a:endParaRPr lang="id-ID" sz="1100" dirty="0"/>
        </a:p>
      </dgm:t>
    </dgm:pt>
    <dgm:pt modelId="{70CA6C99-709C-407C-AD1D-BA87D9D94229}" type="parTrans" cxnId="{A8529C01-2F85-46CF-AEF0-8AC9B2F245C9}">
      <dgm:prSet/>
      <dgm:spPr/>
      <dgm:t>
        <a:bodyPr/>
        <a:lstStyle/>
        <a:p>
          <a:endParaRPr lang="id-ID" sz="2400"/>
        </a:p>
      </dgm:t>
    </dgm:pt>
    <dgm:pt modelId="{59559B1C-CCDC-4BB5-A5F9-46AE005E72CC}" type="sibTrans" cxnId="{A8529C01-2F85-46CF-AEF0-8AC9B2F245C9}">
      <dgm:prSet/>
      <dgm:spPr/>
      <dgm:t>
        <a:bodyPr/>
        <a:lstStyle/>
        <a:p>
          <a:endParaRPr lang="id-ID" sz="2400"/>
        </a:p>
      </dgm:t>
    </dgm:pt>
    <dgm:pt modelId="{800BDC26-435C-46B4-901E-67C8F34377F2}">
      <dgm:prSet phldrT="[Text]"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Char char="•"/>
          </a:pPr>
          <a:r>
            <a:rPr lang="en-ID" sz="11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communicator</a:t>
          </a:r>
          <a:endParaRPr lang="id-ID" sz="1100" dirty="0"/>
        </a:p>
      </dgm:t>
    </dgm:pt>
    <dgm:pt modelId="{E5AE9716-1C92-408A-B6D8-8E1AF99910E0}" type="parTrans" cxnId="{6FB84680-DB94-494E-AF39-433E339491E3}">
      <dgm:prSet/>
      <dgm:spPr/>
      <dgm:t>
        <a:bodyPr/>
        <a:lstStyle/>
        <a:p>
          <a:endParaRPr lang="id-ID" sz="2400"/>
        </a:p>
      </dgm:t>
    </dgm:pt>
    <dgm:pt modelId="{0A7B256B-DA20-432F-B433-108A2032A895}" type="sibTrans" cxnId="{6FB84680-DB94-494E-AF39-433E339491E3}">
      <dgm:prSet/>
      <dgm:spPr/>
      <dgm:t>
        <a:bodyPr/>
        <a:lstStyle/>
        <a:p>
          <a:endParaRPr lang="id-ID" sz="2400"/>
        </a:p>
      </dgm:t>
    </dgm:pt>
    <dgm:pt modelId="{57BDEA71-174B-468C-954F-88215BAA36B2}">
      <dgm:prSet phldrT="[Text]" custT="1"/>
      <dgm:spPr/>
      <dgm:t>
        <a:bodyPr/>
        <a:lstStyle/>
        <a:p>
          <a:r>
            <a:rPr kumimoji="0" lang="en-ID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Describe what happened</a:t>
          </a:r>
          <a:r>
            <a:rPr lang="id-ID" sz="1600" i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rPr>
            <a:t>)</a:t>
          </a:r>
          <a:endParaRPr lang="id-ID" sz="1600" dirty="0"/>
        </a:p>
      </dgm:t>
    </dgm:pt>
    <dgm:pt modelId="{5F109388-7BDE-491F-AB54-AC79B4C8B5B1}" type="parTrans" cxnId="{6F4FD61C-C087-4117-A2E0-B329C3C1082E}">
      <dgm:prSet/>
      <dgm:spPr/>
      <dgm:t>
        <a:bodyPr/>
        <a:lstStyle/>
        <a:p>
          <a:endParaRPr lang="id-ID" sz="2400"/>
        </a:p>
      </dgm:t>
    </dgm:pt>
    <dgm:pt modelId="{62257569-EE98-4203-B345-023753021643}" type="sibTrans" cxnId="{6F4FD61C-C087-4117-A2E0-B329C3C1082E}">
      <dgm:prSet/>
      <dgm:spPr/>
      <dgm:t>
        <a:bodyPr/>
        <a:lstStyle/>
        <a:p>
          <a:endParaRPr lang="id-ID" sz="2400"/>
        </a:p>
      </dgm:t>
    </dgm:pt>
    <dgm:pt modelId="{D85FBB55-F07E-448F-8BB5-8D309544C43C}">
      <dgm:prSet phldrT="[Text]" custT="1"/>
      <dgm:spPr/>
      <dgm:t>
        <a:bodyPr/>
        <a:lstStyle/>
        <a:p>
          <a:r>
            <a:rPr lang="en-ID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accepted feedback </a:t>
          </a:r>
          <a:endParaRPr lang="id-ID" sz="1200" dirty="0"/>
        </a:p>
      </dgm:t>
    </dgm:pt>
    <dgm:pt modelId="{DF4A678E-2636-4972-9AA1-F26C7D3EE68E}" type="parTrans" cxnId="{FF18BC2A-ADC2-4D52-AF6D-A444A536EBEA}">
      <dgm:prSet/>
      <dgm:spPr/>
      <dgm:t>
        <a:bodyPr/>
        <a:lstStyle/>
        <a:p>
          <a:endParaRPr lang="id-ID" sz="2400"/>
        </a:p>
      </dgm:t>
    </dgm:pt>
    <dgm:pt modelId="{632CBA56-A3BB-4831-9624-D98FA4165CCB}" type="sibTrans" cxnId="{FF18BC2A-ADC2-4D52-AF6D-A444A536EBEA}">
      <dgm:prSet/>
      <dgm:spPr/>
      <dgm:t>
        <a:bodyPr/>
        <a:lstStyle/>
        <a:p>
          <a:endParaRPr lang="id-ID" sz="2400"/>
        </a:p>
      </dgm:t>
    </dgm:pt>
    <dgm:pt modelId="{2E23B826-CBF9-4639-A576-CF80A57017DB}">
      <dgm:prSet phldrT="[Text]" custT="1"/>
      <dgm:spPr/>
      <dgm:t>
        <a:bodyPr/>
        <a:lstStyle/>
        <a:p>
          <a:r>
            <a:rPr lang="en-ID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connected agricultural activities and technological advances </a:t>
          </a:r>
          <a:endParaRPr lang="id-ID" sz="1200" dirty="0"/>
        </a:p>
      </dgm:t>
    </dgm:pt>
    <dgm:pt modelId="{842DF98E-1E1C-422F-AFC5-D2C45F24B477}" type="parTrans" cxnId="{A513AA4F-B859-4B15-A22F-0824F45BC4E1}">
      <dgm:prSet/>
      <dgm:spPr/>
      <dgm:t>
        <a:bodyPr/>
        <a:lstStyle/>
        <a:p>
          <a:endParaRPr lang="id-ID" sz="2400"/>
        </a:p>
      </dgm:t>
    </dgm:pt>
    <dgm:pt modelId="{E4755744-D56F-4F8E-94FF-AEB1C9460CB8}" type="sibTrans" cxnId="{A513AA4F-B859-4B15-A22F-0824F45BC4E1}">
      <dgm:prSet/>
      <dgm:spPr/>
      <dgm:t>
        <a:bodyPr/>
        <a:lstStyle/>
        <a:p>
          <a:endParaRPr lang="id-ID" sz="2400"/>
        </a:p>
      </dgm:t>
    </dgm:pt>
    <dgm:pt modelId="{B12D6CB9-E6BB-4098-9B8A-AA89DA2C8C24}">
      <dgm:prSet phldrT="[Text]" custT="1"/>
      <dgm:spPr/>
      <dgm:t>
        <a:bodyPr/>
        <a:lstStyle/>
        <a:p>
          <a:r>
            <a:rPr lang="en-ID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decided on </a:t>
          </a:r>
          <a:r>
            <a:rPr lang="en-ID" sz="1200" dirty="0">
              <a:latin typeface="Century Gothic"/>
              <a:ea typeface="Century Gothic"/>
              <a:cs typeface="Century Gothic"/>
              <a:sym typeface="Century Gothic"/>
            </a:rPr>
            <a:t>a</a:t>
          </a:r>
          <a:r>
            <a:rPr lang="en-ID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specific topic </a:t>
          </a:r>
          <a:endParaRPr lang="id-ID" sz="1200" b="1" dirty="0"/>
        </a:p>
      </dgm:t>
    </dgm:pt>
    <dgm:pt modelId="{81371380-C7A1-4462-82B5-E339C472EED4}" type="parTrans" cxnId="{1DBC068F-24DB-480A-8CFD-0DB17D6B7F4D}">
      <dgm:prSet/>
      <dgm:spPr/>
      <dgm:t>
        <a:bodyPr/>
        <a:lstStyle/>
        <a:p>
          <a:endParaRPr lang="id-ID" sz="2400"/>
        </a:p>
      </dgm:t>
    </dgm:pt>
    <dgm:pt modelId="{D705A4C6-4776-4FE1-942F-8C18C00E5B76}" type="sibTrans" cxnId="{1DBC068F-24DB-480A-8CFD-0DB17D6B7F4D}">
      <dgm:prSet/>
      <dgm:spPr/>
      <dgm:t>
        <a:bodyPr/>
        <a:lstStyle/>
        <a:p>
          <a:endParaRPr lang="id-ID" sz="2400"/>
        </a:p>
      </dgm:t>
    </dgm:pt>
    <dgm:pt modelId="{8A16C836-8F74-4ED8-8C57-672C1C4FB0BE}">
      <dgm:prSet phldrT="[Text]" custT="1"/>
      <dgm:spPr/>
      <dgm:t>
        <a:bodyPr/>
        <a:lstStyle/>
        <a:p>
          <a:r>
            <a:rPr lang="en-ID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innovate a simple technology to measure soil nutrients</a:t>
          </a:r>
          <a:endParaRPr lang="id-ID" sz="1200" b="1" dirty="0"/>
        </a:p>
      </dgm:t>
    </dgm:pt>
    <dgm:pt modelId="{B37C9D79-0424-4004-9D48-20E26F85D683}" type="parTrans" cxnId="{B222DD96-FF1F-46A5-89E6-9333DB1178E8}">
      <dgm:prSet/>
      <dgm:spPr/>
      <dgm:t>
        <a:bodyPr/>
        <a:lstStyle/>
        <a:p>
          <a:endParaRPr lang="id-ID" sz="2400"/>
        </a:p>
      </dgm:t>
    </dgm:pt>
    <dgm:pt modelId="{85492766-E281-416C-9A78-7186F4198FA3}" type="sibTrans" cxnId="{B222DD96-FF1F-46A5-89E6-9333DB1178E8}">
      <dgm:prSet/>
      <dgm:spPr/>
      <dgm:t>
        <a:bodyPr/>
        <a:lstStyle/>
        <a:p>
          <a:endParaRPr lang="id-ID" sz="2400"/>
        </a:p>
      </dgm:t>
    </dgm:pt>
    <dgm:pt modelId="{466C8ECE-F2BE-4E1A-A39C-A6076961AFB5}">
      <dgm:prSet custT="1"/>
      <dgm:spPr/>
      <dgm:t>
        <a:bodyPr/>
        <a:lstStyle/>
        <a:p>
          <a:r>
            <a:rPr lang="en-ID" sz="11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inquire</a:t>
          </a:r>
          <a:r>
            <a:rPr lang="id-ID" sz="11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r</a:t>
          </a:r>
          <a:endParaRPr lang="en-ID" sz="1100" dirty="0"/>
        </a:p>
      </dgm:t>
    </dgm:pt>
    <dgm:pt modelId="{2461BABC-E93E-4829-B4B7-8F3452DBFDC2}" type="parTrans" cxnId="{C3F8691B-B36C-4ED3-BE24-AFA7099115E6}">
      <dgm:prSet/>
      <dgm:spPr/>
      <dgm:t>
        <a:bodyPr/>
        <a:lstStyle/>
        <a:p>
          <a:endParaRPr lang="id-ID" sz="2400"/>
        </a:p>
      </dgm:t>
    </dgm:pt>
    <dgm:pt modelId="{D00107A6-05A8-46C6-A7BD-30F51E84E953}" type="sibTrans" cxnId="{C3F8691B-B36C-4ED3-BE24-AFA7099115E6}">
      <dgm:prSet/>
      <dgm:spPr/>
      <dgm:t>
        <a:bodyPr/>
        <a:lstStyle/>
        <a:p>
          <a:endParaRPr lang="id-ID" sz="2400"/>
        </a:p>
      </dgm:t>
    </dgm:pt>
    <dgm:pt modelId="{60D533C5-14B9-4E72-A243-86A4C6B7CD5F}">
      <dgm:prSet phldrT="[Text]" custT="1"/>
      <dgm:spPr/>
      <dgm:t>
        <a:bodyPr/>
        <a:lstStyle/>
        <a:p>
          <a:pPr>
            <a:buNone/>
          </a:pPr>
          <a:r>
            <a:rPr kumimoji="0" lang="en-ID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Express feeling</a:t>
          </a:r>
          <a:r>
            <a:rPr lang="id-ID" sz="1600" dirty="0"/>
            <a:t> </a:t>
          </a:r>
        </a:p>
      </dgm:t>
    </dgm:pt>
    <dgm:pt modelId="{0A8161F7-17FD-486A-B75E-FC7FA1CA53AF}" type="parTrans" cxnId="{D0D635D5-438B-4DA6-BFCC-B0561B267670}">
      <dgm:prSet/>
      <dgm:spPr/>
      <dgm:t>
        <a:bodyPr/>
        <a:lstStyle/>
        <a:p>
          <a:endParaRPr lang="id-ID" sz="2400"/>
        </a:p>
      </dgm:t>
    </dgm:pt>
    <dgm:pt modelId="{9B6B94EA-8879-46E3-B84E-1248C8F750A9}" type="sibTrans" cxnId="{D0D635D5-438B-4DA6-BFCC-B0561B267670}">
      <dgm:prSet/>
      <dgm:spPr/>
      <dgm:t>
        <a:bodyPr/>
        <a:lstStyle/>
        <a:p>
          <a:endParaRPr lang="id-ID" sz="2400"/>
        </a:p>
      </dgm:t>
    </dgm:pt>
    <dgm:pt modelId="{04B142FE-3E67-4553-91B3-5F54E1A5D43A}">
      <dgm:prSet phldrT="[Text]" custT="1"/>
      <dgm:spPr/>
      <dgm:t>
        <a:bodyPr/>
        <a:lstStyle/>
        <a:p>
          <a:r>
            <a:rPr lang="en-ID" sz="11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challenging</a:t>
          </a:r>
          <a:r>
            <a:rPr lang="id-ID" sz="11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(Blended POI)</a:t>
          </a:r>
          <a:endParaRPr lang="id-ID" sz="1100" dirty="0"/>
        </a:p>
      </dgm:t>
    </dgm:pt>
    <dgm:pt modelId="{01ACF3CB-18E6-4893-9089-045419198A9D}" type="parTrans" cxnId="{A951DFC2-F052-4C0D-9582-2CC112A67296}">
      <dgm:prSet/>
      <dgm:spPr/>
      <dgm:t>
        <a:bodyPr/>
        <a:lstStyle/>
        <a:p>
          <a:endParaRPr lang="id-ID" sz="2400"/>
        </a:p>
      </dgm:t>
    </dgm:pt>
    <dgm:pt modelId="{4EF0E391-6ED2-45F9-A03C-AA95C4F06120}" type="sibTrans" cxnId="{A951DFC2-F052-4C0D-9582-2CC112A67296}">
      <dgm:prSet/>
      <dgm:spPr/>
      <dgm:t>
        <a:bodyPr/>
        <a:lstStyle/>
        <a:p>
          <a:endParaRPr lang="id-ID" sz="2400"/>
        </a:p>
      </dgm:t>
    </dgm:pt>
    <dgm:pt modelId="{E800D32A-2A12-473A-A8AC-4CF217DF5680}">
      <dgm:prSet phldrT="[Text]" custT="1"/>
      <dgm:spPr/>
      <dgm:t>
        <a:bodyPr/>
        <a:lstStyle/>
        <a:p>
          <a:r>
            <a:rPr lang="en-ID" sz="11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fun</a:t>
          </a:r>
          <a:r>
            <a:rPr lang="id-ID" sz="11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(experiences)</a:t>
          </a:r>
          <a:endParaRPr lang="id-ID" sz="1100" dirty="0"/>
        </a:p>
      </dgm:t>
    </dgm:pt>
    <dgm:pt modelId="{FDFF128A-CED9-4AE8-B54B-02A6D8176A3A}" type="parTrans" cxnId="{2D99FEC4-EAB3-4F51-AD14-1E61512DD827}">
      <dgm:prSet/>
      <dgm:spPr/>
      <dgm:t>
        <a:bodyPr/>
        <a:lstStyle/>
        <a:p>
          <a:endParaRPr lang="id-ID" sz="2400"/>
        </a:p>
      </dgm:t>
    </dgm:pt>
    <dgm:pt modelId="{D1DF1C7F-65EB-4373-B07C-FB100F2A48E7}" type="sibTrans" cxnId="{2D99FEC4-EAB3-4F51-AD14-1E61512DD827}">
      <dgm:prSet/>
      <dgm:spPr/>
      <dgm:t>
        <a:bodyPr/>
        <a:lstStyle/>
        <a:p>
          <a:endParaRPr lang="id-ID" sz="2400"/>
        </a:p>
      </dgm:t>
    </dgm:pt>
    <dgm:pt modelId="{D1E52552-B313-47A4-BAC5-6888446E3EA7}">
      <dgm:prSet phldrT="[Text]" custT="1"/>
      <dgm:spPr/>
      <dgm:t>
        <a:bodyPr/>
        <a:lstStyle/>
        <a:p>
          <a:r>
            <a:rPr lang="en-US" sz="1200" i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provide an improvement of technology</a:t>
          </a:r>
          <a:endParaRPr lang="id-ID" sz="1200" dirty="0"/>
        </a:p>
      </dgm:t>
    </dgm:pt>
    <dgm:pt modelId="{96631E08-9C0C-4F99-9144-680C79A76ACB}" type="parTrans" cxnId="{B6886636-F827-48B3-A7D9-0D6EF31D074A}">
      <dgm:prSet/>
      <dgm:spPr/>
      <dgm:t>
        <a:bodyPr/>
        <a:lstStyle/>
        <a:p>
          <a:endParaRPr lang="id-ID"/>
        </a:p>
      </dgm:t>
    </dgm:pt>
    <dgm:pt modelId="{51360C50-5847-441E-B961-A4BB0C093BC1}" type="sibTrans" cxnId="{B6886636-F827-48B3-A7D9-0D6EF31D074A}">
      <dgm:prSet/>
      <dgm:spPr/>
      <dgm:t>
        <a:bodyPr/>
        <a:lstStyle/>
        <a:p>
          <a:endParaRPr lang="id-ID"/>
        </a:p>
      </dgm:t>
    </dgm:pt>
    <dgm:pt modelId="{959D993A-69B5-40A6-8A54-F8CA8452EFA6}">
      <dgm:prSet phldrT="[Text]" custT="1"/>
      <dgm:spPr/>
      <dgm:t>
        <a:bodyPr/>
        <a:lstStyle/>
        <a:p>
          <a:r>
            <a:rPr lang="en-ID" sz="1200" dirty="0"/>
            <a:t>field trips</a:t>
          </a:r>
          <a:endParaRPr lang="id-ID" sz="1200" dirty="0"/>
        </a:p>
      </dgm:t>
    </dgm:pt>
    <dgm:pt modelId="{FE76B0A9-0E70-4924-BA32-90AE8EC4EB48}" type="parTrans" cxnId="{10A0522F-D06C-4ED3-B2CB-ECD7CFCD60A8}">
      <dgm:prSet/>
      <dgm:spPr/>
      <dgm:t>
        <a:bodyPr/>
        <a:lstStyle/>
        <a:p>
          <a:endParaRPr lang="en-ID"/>
        </a:p>
      </dgm:t>
    </dgm:pt>
    <dgm:pt modelId="{0ADCEF37-EE51-45BD-899A-BB5C3672A1D2}" type="sibTrans" cxnId="{10A0522F-D06C-4ED3-B2CB-ECD7CFCD60A8}">
      <dgm:prSet/>
      <dgm:spPr/>
      <dgm:t>
        <a:bodyPr/>
        <a:lstStyle/>
        <a:p>
          <a:endParaRPr lang="en-ID"/>
        </a:p>
      </dgm:t>
    </dgm:pt>
    <dgm:pt modelId="{97458FE5-0FC1-402F-A3C9-06C0781D622A}" type="pres">
      <dgm:prSet presAssocID="{7F6F28E3-E552-48E9-B364-6A77EAB83CBA}" presName="Name0" presStyleCnt="0">
        <dgm:presLayoutVars>
          <dgm:dir/>
          <dgm:animLvl val="lvl"/>
          <dgm:resizeHandles val="exact"/>
        </dgm:presLayoutVars>
      </dgm:prSet>
      <dgm:spPr/>
    </dgm:pt>
    <dgm:pt modelId="{D59A4EA9-813F-4DA1-BE36-AE4D485337DE}" type="pres">
      <dgm:prSet presAssocID="{7F6F28E3-E552-48E9-B364-6A77EAB83CBA}" presName="tSp" presStyleCnt="0"/>
      <dgm:spPr/>
    </dgm:pt>
    <dgm:pt modelId="{928D3E00-2902-4BEA-9A2A-2865E696F3A8}" type="pres">
      <dgm:prSet presAssocID="{7F6F28E3-E552-48E9-B364-6A77EAB83CBA}" presName="bSp" presStyleCnt="0"/>
      <dgm:spPr/>
    </dgm:pt>
    <dgm:pt modelId="{E5266486-303C-4137-B19A-5FA279E6B4BC}" type="pres">
      <dgm:prSet presAssocID="{7F6F28E3-E552-48E9-B364-6A77EAB83CBA}" presName="process" presStyleCnt="0"/>
      <dgm:spPr/>
    </dgm:pt>
    <dgm:pt modelId="{D29F2081-B4D1-427F-AF9F-128C94CC572B}" type="pres">
      <dgm:prSet presAssocID="{B3AF363C-C907-4220-899E-5216504A2E90}" presName="composite1" presStyleCnt="0"/>
      <dgm:spPr/>
    </dgm:pt>
    <dgm:pt modelId="{D3CD76EF-9B44-4B94-A4B7-F9B880C8E9A2}" type="pres">
      <dgm:prSet presAssocID="{B3AF363C-C907-4220-899E-5216504A2E90}" presName="dummyNode1" presStyleLbl="node1" presStyleIdx="0" presStyleCnt="4"/>
      <dgm:spPr/>
    </dgm:pt>
    <dgm:pt modelId="{8B35366A-82AB-4250-B471-0A55DFC1D3E4}" type="pres">
      <dgm:prSet presAssocID="{B3AF363C-C907-4220-899E-5216504A2E90}" presName="childNode1" presStyleLbl="bgAcc1" presStyleIdx="0" presStyleCnt="4" custScaleY="174834">
        <dgm:presLayoutVars>
          <dgm:bulletEnabled val="1"/>
        </dgm:presLayoutVars>
      </dgm:prSet>
      <dgm:spPr/>
    </dgm:pt>
    <dgm:pt modelId="{A507720A-1543-46FB-85C3-034298F33F78}" type="pres">
      <dgm:prSet presAssocID="{B3AF363C-C907-4220-899E-5216504A2E90}" presName="childNode1tx" presStyleLbl="bgAcc1" presStyleIdx="0" presStyleCnt="4">
        <dgm:presLayoutVars>
          <dgm:bulletEnabled val="1"/>
        </dgm:presLayoutVars>
      </dgm:prSet>
      <dgm:spPr/>
    </dgm:pt>
    <dgm:pt modelId="{8B32BFFD-F075-47BB-AC96-7DBE0ABFCFAE}" type="pres">
      <dgm:prSet presAssocID="{B3AF363C-C907-4220-899E-5216504A2E90}" presName="parentNode1" presStyleLbl="node1" presStyleIdx="0" presStyleCnt="4" custScaleX="120704" custLinFactNeighborX="4505" custLinFactNeighborY="99450">
        <dgm:presLayoutVars>
          <dgm:chMax val="1"/>
          <dgm:bulletEnabled val="1"/>
        </dgm:presLayoutVars>
      </dgm:prSet>
      <dgm:spPr/>
    </dgm:pt>
    <dgm:pt modelId="{3D147996-1C82-4ABB-A4C0-78E2AFFBF58D}" type="pres">
      <dgm:prSet presAssocID="{B3AF363C-C907-4220-899E-5216504A2E90}" presName="connSite1" presStyleCnt="0"/>
      <dgm:spPr/>
    </dgm:pt>
    <dgm:pt modelId="{3953602E-C247-45ED-8544-B0DDF450A54B}" type="pres">
      <dgm:prSet presAssocID="{71111E9A-5500-40FE-8DBA-6576ACE0B670}" presName="Name9" presStyleLbl="sibTrans2D1" presStyleIdx="0" presStyleCnt="3"/>
      <dgm:spPr/>
    </dgm:pt>
    <dgm:pt modelId="{2A27524F-759D-4868-BC72-8676225AFC1D}" type="pres">
      <dgm:prSet presAssocID="{8D734527-0A99-41C8-B755-D733A81E1371}" presName="composite2" presStyleCnt="0"/>
      <dgm:spPr/>
    </dgm:pt>
    <dgm:pt modelId="{35E301A8-32AC-4DEE-AD3B-81B5798152B7}" type="pres">
      <dgm:prSet presAssocID="{8D734527-0A99-41C8-B755-D733A81E1371}" presName="dummyNode2" presStyleLbl="node1" presStyleIdx="0" presStyleCnt="4"/>
      <dgm:spPr/>
    </dgm:pt>
    <dgm:pt modelId="{F4B99C51-091B-46F7-8688-982534668DCA}" type="pres">
      <dgm:prSet presAssocID="{8D734527-0A99-41C8-B755-D733A81E1371}" presName="childNode2" presStyleLbl="bgAcc1" presStyleIdx="1" presStyleCnt="4">
        <dgm:presLayoutVars>
          <dgm:bulletEnabled val="1"/>
        </dgm:presLayoutVars>
      </dgm:prSet>
      <dgm:spPr/>
    </dgm:pt>
    <dgm:pt modelId="{2BE98254-6E12-4053-BDAB-92DDA7508491}" type="pres">
      <dgm:prSet presAssocID="{8D734527-0A99-41C8-B755-D733A81E1371}" presName="childNode2tx" presStyleLbl="bgAcc1" presStyleIdx="1" presStyleCnt="4">
        <dgm:presLayoutVars>
          <dgm:bulletEnabled val="1"/>
        </dgm:presLayoutVars>
      </dgm:prSet>
      <dgm:spPr/>
    </dgm:pt>
    <dgm:pt modelId="{EAAB8391-4533-4ECD-B2A7-229D6C1F53D1}" type="pres">
      <dgm:prSet presAssocID="{8D734527-0A99-41C8-B755-D733A81E1371}" presName="parentNode2" presStyleLbl="node1" presStyleIdx="1" presStyleCnt="4" custScaleX="117973">
        <dgm:presLayoutVars>
          <dgm:chMax val="0"/>
          <dgm:bulletEnabled val="1"/>
        </dgm:presLayoutVars>
      </dgm:prSet>
      <dgm:spPr/>
    </dgm:pt>
    <dgm:pt modelId="{CDECBC22-4A83-42EF-B932-B3B2596C0F23}" type="pres">
      <dgm:prSet presAssocID="{8D734527-0A99-41C8-B755-D733A81E1371}" presName="connSite2" presStyleCnt="0"/>
      <dgm:spPr/>
    </dgm:pt>
    <dgm:pt modelId="{6D633DCB-BBFA-418F-ADC1-034DC5680978}" type="pres">
      <dgm:prSet presAssocID="{B55F5A4D-9650-4684-8375-70B4AA71E2D7}" presName="Name18" presStyleLbl="sibTrans2D1" presStyleIdx="1" presStyleCnt="3"/>
      <dgm:spPr/>
    </dgm:pt>
    <dgm:pt modelId="{315CADAB-213E-4859-B765-48FF6AE1123E}" type="pres">
      <dgm:prSet presAssocID="{57BDEA71-174B-468C-954F-88215BAA36B2}" presName="composite1" presStyleCnt="0"/>
      <dgm:spPr/>
    </dgm:pt>
    <dgm:pt modelId="{0C0515C8-7808-453E-A48A-237A25E621DF}" type="pres">
      <dgm:prSet presAssocID="{57BDEA71-174B-468C-954F-88215BAA36B2}" presName="dummyNode1" presStyleLbl="node1" presStyleIdx="1" presStyleCnt="4"/>
      <dgm:spPr/>
    </dgm:pt>
    <dgm:pt modelId="{4EC18F0A-3E0D-427B-96A7-C41B5401F929}" type="pres">
      <dgm:prSet presAssocID="{57BDEA71-174B-468C-954F-88215BAA36B2}" presName="childNode1" presStyleLbl="bgAcc1" presStyleIdx="2" presStyleCnt="4" custScaleY="136612">
        <dgm:presLayoutVars>
          <dgm:bulletEnabled val="1"/>
        </dgm:presLayoutVars>
      </dgm:prSet>
      <dgm:spPr/>
    </dgm:pt>
    <dgm:pt modelId="{5846F217-B317-4421-A756-3C9B00AE5951}" type="pres">
      <dgm:prSet presAssocID="{57BDEA71-174B-468C-954F-88215BAA36B2}" presName="childNode1tx" presStyleLbl="bgAcc1" presStyleIdx="2" presStyleCnt="4">
        <dgm:presLayoutVars>
          <dgm:bulletEnabled val="1"/>
        </dgm:presLayoutVars>
      </dgm:prSet>
      <dgm:spPr/>
    </dgm:pt>
    <dgm:pt modelId="{8B26CB34-E0CF-43BF-B5EB-3BBD405D943C}" type="pres">
      <dgm:prSet presAssocID="{57BDEA71-174B-468C-954F-88215BAA36B2}" presName="parentNode1" presStyleLbl="node1" presStyleIdx="2" presStyleCnt="4" custScaleX="124482" custLinFactNeighborX="1673" custLinFactNeighborY="91800">
        <dgm:presLayoutVars>
          <dgm:chMax val="1"/>
          <dgm:bulletEnabled val="1"/>
        </dgm:presLayoutVars>
      </dgm:prSet>
      <dgm:spPr/>
    </dgm:pt>
    <dgm:pt modelId="{AFD84B28-9CBE-40FE-BF05-4D71FB7E7A27}" type="pres">
      <dgm:prSet presAssocID="{57BDEA71-174B-468C-954F-88215BAA36B2}" presName="connSite1" presStyleCnt="0"/>
      <dgm:spPr/>
    </dgm:pt>
    <dgm:pt modelId="{E16B28D6-EAA1-4C3D-867D-EF74583DEF35}" type="pres">
      <dgm:prSet presAssocID="{62257569-EE98-4203-B345-023753021643}" presName="Name9" presStyleLbl="sibTrans2D1" presStyleIdx="2" presStyleCnt="3"/>
      <dgm:spPr/>
    </dgm:pt>
    <dgm:pt modelId="{5214BDC5-439E-4DAB-BF90-3C6B909C08E7}" type="pres">
      <dgm:prSet presAssocID="{60D533C5-14B9-4E72-A243-86A4C6B7CD5F}" presName="composite2" presStyleCnt="0"/>
      <dgm:spPr/>
    </dgm:pt>
    <dgm:pt modelId="{AB6E8F48-F121-46F4-AC5D-76C8705B5BE3}" type="pres">
      <dgm:prSet presAssocID="{60D533C5-14B9-4E72-A243-86A4C6B7CD5F}" presName="dummyNode2" presStyleLbl="node1" presStyleIdx="2" presStyleCnt="4"/>
      <dgm:spPr/>
    </dgm:pt>
    <dgm:pt modelId="{22CD22EC-1C2B-49D6-A08D-F1D1E357CFFB}" type="pres">
      <dgm:prSet presAssocID="{60D533C5-14B9-4E72-A243-86A4C6B7CD5F}" presName="childNode2" presStyleLbl="bgAcc1" presStyleIdx="3" presStyleCnt="4">
        <dgm:presLayoutVars>
          <dgm:bulletEnabled val="1"/>
        </dgm:presLayoutVars>
      </dgm:prSet>
      <dgm:spPr/>
    </dgm:pt>
    <dgm:pt modelId="{F4792FBE-DC8D-4FAB-B46C-CAC0779B2ED9}" type="pres">
      <dgm:prSet presAssocID="{60D533C5-14B9-4E72-A243-86A4C6B7CD5F}" presName="childNode2tx" presStyleLbl="bgAcc1" presStyleIdx="3" presStyleCnt="4">
        <dgm:presLayoutVars>
          <dgm:bulletEnabled val="1"/>
        </dgm:presLayoutVars>
      </dgm:prSet>
      <dgm:spPr/>
    </dgm:pt>
    <dgm:pt modelId="{3D1E2E40-66E0-4ADC-AECA-34AC4B83E0B3}" type="pres">
      <dgm:prSet presAssocID="{60D533C5-14B9-4E72-A243-86A4C6B7CD5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866499F7-5860-4B53-B881-B8A2F32F4799}" type="pres">
      <dgm:prSet presAssocID="{60D533C5-14B9-4E72-A243-86A4C6B7CD5F}" presName="connSite2" presStyleCnt="0"/>
      <dgm:spPr/>
    </dgm:pt>
  </dgm:ptLst>
  <dgm:cxnLst>
    <dgm:cxn modelId="{A8529C01-2F85-46CF-AEF0-8AC9B2F245C9}" srcId="{8D734527-0A99-41C8-B755-D733A81E1371}" destId="{EB88883B-5E2B-4531-A5E8-B82F999A8A29}" srcOrd="0" destOrd="0" parTransId="{70CA6C99-709C-407C-AD1D-BA87D9D94229}" sibTransId="{59559B1C-CCDC-4BB5-A5F9-46AE005E72CC}"/>
    <dgm:cxn modelId="{3409F005-2F0E-4C3D-A031-C0844C86BBF9}" srcId="{B3AF363C-C907-4220-899E-5216504A2E90}" destId="{B619E658-B247-4FDE-AD9A-05F2EE8961D3}" srcOrd="2" destOrd="0" parTransId="{91AF42AB-2902-4788-B3F1-4185824B98D5}" sibTransId="{6C308111-7298-4770-8DD2-4BBCBACD6151}"/>
    <dgm:cxn modelId="{A07B560B-9091-4E68-B01B-41F899692894}" type="presOf" srcId="{959D993A-69B5-40A6-8A54-F8CA8452EFA6}" destId="{8B35366A-82AB-4250-B471-0A55DFC1D3E4}" srcOrd="0" destOrd="1" presId="urn:microsoft.com/office/officeart/2005/8/layout/hProcess4"/>
    <dgm:cxn modelId="{3A78930C-1BAC-435B-AABC-87CB85212070}" type="presOf" srcId="{B619E658-B247-4FDE-AD9A-05F2EE8961D3}" destId="{8B35366A-82AB-4250-B471-0A55DFC1D3E4}" srcOrd="0" destOrd="2" presId="urn:microsoft.com/office/officeart/2005/8/layout/hProcess4"/>
    <dgm:cxn modelId="{C4413311-8F0D-434E-9665-8B182395B656}" type="presOf" srcId="{60D533C5-14B9-4E72-A243-86A4C6B7CD5F}" destId="{3D1E2E40-66E0-4ADC-AECA-34AC4B83E0B3}" srcOrd="0" destOrd="0" presId="urn:microsoft.com/office/officeart/2005/8/layout/hProcess4"/>
    <dgm:cxn modelId="{3412DD12-4C88-40E8-9DA6-4FAC1FF8A4F2}" type="presOf" srcId="{2E23B826-CBF9-4639-A576-CF80A57017DB}" destId="{5846F217-B317-4421-A756-3C9B00AE5951}" srcOrd="1" destOrd="1" presId="urn:microsoft.com/office/officeart/2005/8/layout/hProcess4"/>
    <dgm:cxn modelId="{39C5E41A-17FE-4C4F-AE3E-8AF6A5934D1A}" type="presOf" srcId="{8D734527-0A99-41C8-B755-D733A81E1371}" destId="{EAAB8391-4533-4ECD-B2A7-229D6C1F53D1}" srcOrd="0" destOrd="0" presId="urn:microsoft.com/office/officeart/2005/8/layout/hProcess4"/>
    <dgm:cxn modelId="{C3F8691B-B36C-4ED3-BE24-AFA7099115E6}" srcId="{8D734527-0A99-41C8-B755-D733A81E1371}" destId="{466C8ECE-F2BE-4E1A-A39C-A6076961AFB5}" srcOrd="1" destOrd="0" parTransId="{2461BABC-E93E-4829-B4B7-8F3452DBFDC2}" sibTransId="{D00107A6-05A8-46C6-A7BD-30F51E84E953}"/>
    <dgm:cxn modelId="{6F4FD61C-C087-4117-A2E0-B329C3C1082E}" srcId="{7F6F28E3-E552-48E9-B364-6A77EAB83CBA}" destId="{57BDEA71-174B-468C-954F-88215BAA36B2}" srcOrd="2" destOrd="0" parTransId="{5F109388-7BDE-491F-AB54-AC79B4C8B5B1}" sibTransId="{62257569-EE98-4203-B345-023753021643}"/>
    <dgm:cxn modelId="{71BE171F-9B99-49C0-82AF-37BAB03E0DE8}" type="presOf" srcId="{466C8ECE-F2BE-4E1A-A39C-A6076961AFB5}" destId="{2BE98254-6E12-4053-BDAB-92DDA7508491}" srcOrd="1" destOrd="1" presId="urn:microsoft.com/office/officeart/2005/8/layout/hProcess4"/>
    <dgm:cxn modelId="{407B7020-E1E7-49F8-8CF1-7C98A52314C1}" type="presOf" srcId="{EB88883B-5E2B-4531-A5E8-B82F999A8A29}" destId="{F4B99C51-091B-46F7-8688-982534668DCA}" srcOrd="0" destOrd="0" presId="urn:microsoft.com/office/officeart/2005/8/layout/hProcess4"/>
    <dgm:cxn modelId="{CA1BBC21-4CD9-4E7C-B261-01BBA5173EBC}" type="presOf" srcId="{2E23B826-CBF9-4639-A576-CF80A57017DB}" destId="{4EC18F0A-3E0D-427B-96A7-C41B5401F929}" srcOrd="0" destOrd="1" presId="urn:microsoft.com/office/officeart/2005/8/layout/hProcess4"/>
    <dgm:cxn modelId="{CB905822-D0D4-405F-ACD7-E4D45BCF243C}" type="presOf" srcId="{466C8ECE-F2BE-4E1A-A39C-A6076961AFB5}" destId="{F4B99C51-091B-46F7-8688-982534668DCA}" srcOrd="0" destOrd="1" presId="urn:microsoft.com/office/officeart/2005/8/layout/hProcess4"/>
    <dgm:cxn modelId="{221DE323-D9E8-4CB7-966E-37DA318A1D20}" type="presOf" srcId="{FD619A0F-CA02-428A-ADF2-F992FEC12D8C}" destId="{8B35366A-82AB-4250-B471-0A55DFC1D3E4}" srcOrd="0" destOrd="0" presId="urn:microsoft.com/office/officeart/2005/8/layout/hProcess4"/>
    <dgm:cxn modelId="{F3AFF323-ACC5-4937-A386-D6B4D447D368}" type="presOf" srcId="{71111E9A-5500-40FE-8DBA-6576ACE0B670}" destId="{3953602E-C247-45ED-8544-B0DDF450A54B}" srcOrd="0" destOrd="0" presId="urn:microsoft.com/office/officeart/2005/8/layout/hProcess4"/>
    <dgm:cxn modelId="{83A9952A-C0EB-4FFB-978E-4189C6AD0833}" type="presOf" srcId="{D1E52552-B313-47A4-BAC5-6888446E3EA7}" destId="{5846F217-B317-4421-A756-3C9B00AE5951}" srcOrd="1" destOrd="2" presId="urn:microsoft.com/office/officeart/2005/8/layout/hProcess4"/>
    <dgm:cxn modelId="{FF18BC2A-ADC2-4D52-AF6D-A444A536EBEA}" srcId="{57BDEA71-174B-468C-954F-88215BAA36B2}" destId="{D85FBB55-F07E-448F-8BB5-8D309544C43C}" srcOrd="0" destOrd="0" parTransId="{DF4A678E-2636-4972-9AA1-F26C7D3EE68E}" sibTransId="{632CBA56-A3BB-4831-9624-D98FA4165CCB}"/>
    <dgm:cxn modelId="{10A0522F-D06C-4ED3-B2CB-ECD7CFCD60A8}" srcId="{B3AF363C-C907-4220-899E-5216504A2E90}" destId="{959D993A-69B5-40A6-8A54-F8CA8452EFA6}" srcOrd="1" destOrd="0" parTransId="{FE76B0A9-0E70-4924-BA32-90AE8EC4EB48}" sibTransId="{0ADCEF37-EE51-45BD-899A-BB5C3672A1D2}"/>
    <dgm:cxn modelId="{2B817B32-1536-46E8-9354-BB646F28C425}" type="presOf" srcId="{E800D32A-2A12-473A-A8AC-4CF217DF5680}" destId="{22CD22EC-1C2B-49D6-A08D-F1D1E357CFFB}" srcOrd="0" destOrd="1" presId="urn:microsoft.com/office/officeart/2005/8/layout/hProcess4"/>
    <dgm:cxn modelId="{84C51D36-9220-46B6-8B67-5D98CCF65DD1}" type="presOf" srcId="{D85FBB55-F07E-448F-8BB5-8D309544C43C}" destId="{5846F217-B317-4421-A756-3C9B00AE5951}" srcOrd="1" destOrd="0" presId="urn:microsoft.com/office/officeart/2005/8/layout/hProcess4"/>
    <dgm:cxn modelId="{B6886636-F827-48B3-A7D9-0D6EF31D074A}" srcId="{57BDEA71-174B-468C-954F-88215BAA36B2}" destId="{D1E52552-B313-47A4-BAC5-6888446E3EA7}" srcOrd="2" destOrd="0" parTransId="{96631E08-9C0C-4F99-9144-680C79A76ACB}" sibTransId="{51360C50-5847-441E-B961-A4BB0C093BC1}"/>
    <dgm:cxn modelId="{5133CB38-C252-499A-ACD0-16F8E9F6F5D9}" type="presOf" srcId="{8A16C836-8F74-4ED8-8C57-672C1C4FB0BE}" destId="{A507720A-1543-46FB-85C3-034298F33F78}" srcOrd="1" destOrd="4" presId="urn:microsoft.com/office/officeart/2005/8/layout/hProcess4"/>
    <dgm:cxn modelId="{4C2AAB6A-068B-4324-9FBC-1F562AB3DD17}" srcId="{7F6F28E3-E552-48E9-B364-6A77EAB83CBA}" destId="{8D734527-0A99-41C8-B755-D733A81E1371}" srcOrd="1" destOrd="0" parTransId="{150B9C90-E263-424C-AF0A-E0D5BCFF5CB5}" sibTransId="{B55F5A4D-9650-4684-8375-70B4AA71E2D7}"/>
    <dgm:cxn modelId="{19B4C76A-BE29-4282-9425-FECA8F9AB960}" type="presOf" srcId="{959D993A-69B5-40A6-8A54-F8CA8452EFA6}" destId="{A507720A-1543-46FB-85C3-034298F33F78}" srcOrd="1" destOrd="1" presId="urn:microsoft.com/office/officeart/2005/8/layout/hProcess4"/>
    <dgm:cxn modelId="{BF02FF4A-1BBA-4909-8555-0BBDCFC6F5C5}" type="presOf" srcId="{800BDC26-435C-46B4-901E-67C8F34377F2}" destId="{2BE98254-6E12-4053-BDAB-92DDA7508491}" srcOrd="1" destOrd="2" presId="urn:microsoft.com/office/officeart/2005/8/layout/hProcess4"/>
    <dgm:cxn modelId="{0D613E4E-2140-45C3-8394-48D3C3EE2953}" type="presOf" srcId="{800BDC26-435C-46B4-901E-67C8F34377F2}" destId="{F4B99C51-091B-46F7-8688-982534668DCA}" srcOrd="0" destOrd="2" presId="urn:microsoft.com/office/officeart/2005/8/layout/hProcess4"/>
    <dgm:cxn modelId="{A513AA4F-B859-4B15-A22F-0824F45BC4E1}" srcId="{57BDEA71-174B-468C-954F-88215BAA36B2}" destId="{2E23B826-CBF9-4639-A576-CF80A57017DB}" srcOrd="1" destOrd="0" parTransId="{842DF98E-1E1C-422F-AFC5-D2C45F24B477}" sibTransId="{E4755744-D56F-4F8E-94FF-AEB1C9460CB8}"/>
    <dgm:cxn modelId="{393A4575-8262-44C5-97C3-D706EEF46F30}" srcId="{B3AF363C-C907-4220-899E-5216504A2E90}" destId="{FD619A0F-CA02-428A-ADF2-F992FEC12D8C}" srcOrd="0" destOrd="0" parTransId="{4BE122F0-87AA-4941-A2A9-30D2D66EFDEB}" sibTransId="{BAE4988B-A52F-48BE-86D7-354CBD68CA5F}"/>
    <dgm:cxn modelId="{6FB84680-DB94-494E-AF39-433E339491E3}" srcId="{8D734527-0A99-41C8-B755-D733A81E1371}" destId="{800BDC26-435C-46B4-901E-67C8F34377F2}" srcOrd="2" destOrd="0" parTransId="{E5AE9716-1C92-408A-B6D8-8E1AF99910E0}" sibTransId="{0A7B256B-DA20-432F-B433-108A2032A895}"/>
    <dgm:cxn modelId="{0A733586-BD1B-44F0-852E-2737E33977BA}" type="presOf" srcId="{EB88883B-5E2B-4531-A5E8-B82F999A8A29}" destId="{2BE98254-6E12-4053-BDAB-92DDA7508491}" srcOrd="1" destOrd="0" presId="urn:microsoft.com/office/officeart/2005/8/layout/hProcess4"/>
    <dgm:cxn modelId="{4CC0518B-2234-427B-B801-5E97ABCE43C3}" type="presOf" srcId="{8A16C836-8F74-4ED8-8C57-672C1C4FB0BE}" destId="{8B35366A-82AB-4250-B471-0A55DFC1D3E4}" srcOrd="0" destOrd="4" presId="urn:microsoft.com/office/officeart/2005/8/layout/hProcess4"/>
    <dgm:cxn modelId="{1DBC068F-24DB-480A-8CFD-0DB17D6B7F4D}" srcId="{B3AF363C-C907-4220-899E-5216504A2E90}" destId="{B12D6CB9-E6BB-4098-9B8A-AA89DA2C8C24}" srcOrd="3" destOrd="0" parTransId="{81371380-C7A1-4462-82B5-E339C472EED4}" sibTransId="{D705A4C6-4776-4FE1-942F-8C18C00E5B76}"/>
    <dgm:cxn modelId="{718C3B94-FCE9-479E-B415-3667ADF3A53D}" type="presOf" srcId="{7F6F28E3-E552-48E9-B364-6A77EAB83CBA}" destId="{97458FE5-0FC1-402F-A3C9-06C0781D622A}" srcOrd="0" destOrd="0" presId="urn:microsoft.com/office/officeart/2005/8/layout/hProcess4"/>
    <dgm:cxn modelId="{2CD0B095-962B-443A-B1D8-B1EECA02DB22}" type="presOf" srcId="{E800D32A-2A12-473A-A8AC-4CF217DF5680}" destId="{F4792FBE-DC8D-4FAB-B46C-CAC0779B2ED9}" srcOrd="1" destOrd="1" presId="urn:microsoft.com/office/officeart/2005/8/layout/hProcess4"/>
    <dgm:cxn modelId="{B222DD96-FF1F-46A5-89E6-9333DB1178E8}" srcId="{B3AF363C-C907-4220-899E-5216504A2E90}" destId="{8A16C836-8F74-4ED8-8C57-672C1C4FB0BE}" srcOrd="4" destOrd="0" parTransId="{B37C9D79-0424-4004-9D48-20E26F85D683}" sibTransId="{85492766-E281-416C-9A78-7186F4198FA3}"/>
    <dgm:cxn modelId="{0679969F-FEC9-4CC9-B51E-9571C16156D9}" type="presOf" srcId="{B12D6CB9-E6BB-4098-9B8A-AA89DA2C8C24}" destId="{A507720A-1543-46FB-85C3-034298F33F78}" srcOrd="1" destOrd="3" presId="urn:microsoft.com/office/officeart/2005/8/layout/hProcess4"/>
    <dgm:cxn modelId="{A40B5DA6-D68B-47EE-AFA9-95F5A6F82F11}" type="presOf" srcId="{B3AF363C-C907-4220-899E-5216504A2E90}" destId="{8B32BFFD-F075-47BB-AC96-7DBE0ABFCFAE}" srcOrd="0" destOrd="0" presId="urn:microsoft.com/office/officeart/2005/8/layout/hProcess4"/>
    <dgm:cxn modelId="{F2E268B5-94F2-44E7-A940-D62A3BF84A16}" type="presOf" srcId="{04B142FE-3E67-4553-91B3-5F54E1A5D43A}" destId="{F4792FBE-DC8D-4FAB-B46C-CAC0779B2ED9}" srcOrd="1" destOrd="0" presId="urn:microsoft.com/office/officeart/2005/8/layout/hProcess4"/>
    <dgm:cxn modelId="{C60AAEB7-7EA0-4D46-9DB9-E857EEA38CB6}" type="presOf" srcId="{B55F5A4D-9650-4684-8375-70B4AA71E2D7}" destId="{6D633DCB-BBFA-418F-ADC1-034DC5680978}" srcOrd="0" destOrd="0" presId="urn:microsoft.com/office/officeart/2005/8/layout/hProcess4"/>
    <dgm:cxn modelId="{94C095C1-E0C8-4C95-B64B-C8AE169ECCE2}" type="presOf" srcId="{04B142FE-3E67-4553-91B3-5F54E1A5D43A}" destId="{22CD22EC-1C2B-49D6-A08D-F1D1E357CFFB}" srcOrd="0" destOrd="0" presId="urn:microsoft.com/office/officeart/2005/8/layout/hProcess4"/>
    <dgm:cxn modelId="{FBEC47C2-6E53-4066-B1D2-206E625DDBA3}" type="presOf" srcId="{57BDEA71-174B-468C-954F-88215BAA36B2}" destId="{8B26CB34-E0CF-43BF-B5EB-3BBD405D943C}" srcOrd="0" destOrd="0" presId="urn:microsoft.com/office/officeart/2005/8/layout/hProcess4"/>
    <dgm:cxn modelId="{C3C452C2-3D45-44D2-B56B-4B2080574FD6}" type="presOf" srcId="{FD619A0F-CA02-428A-ADF2-F992FEC12D8C}" destId="{A507720A-1543-46FB-85C3-034298F33F78}" srcOrd="1" destOrd="0" presId="urn:microsoft.com/office/officeart/2005/8/layout/hProcess4"/>
    <dgm:cxn modelId="{A951DFC2-F052-4C0D-9582-2CC112A67296}" srcId="{60D533C5-14B9-4E72-A243-86A4C6B7CD5F}" destId="{04B142FE-3E67-4553-91B3-5F54E1A5D43A}" srcOrd="0" destOrd="0" parTransId="{01ACF3CB-18E6-4893-9089-045419198A9D}" sibTransId="{4EF0E391-6ED2-45F9-A03C-AA95C4F06120}"/>
    <dgm:cxn modelId="{2D99FEC4-EAB3-4F51-AD14-1E61512DD827}" srcId="{60D533C5-14B9-4E72-A243-86A4C6B7CD5F}" destId="{E800D32A-2A12-473A-A8AC-4CF217DF5680}" srcOrd="1" destOrd="0" parTransId="{FDFF128A-CED9-4AE8-B54B-02A6D8176A3A}" sibTransId="{D1DF1C7F-65EB-4373-B07C-FB100F2A48E7}"/>
    <dgm:cxn modelId="{3F605FCC-F69D-40E9-AF6C-92659B039A17}" type="presOf" srcId="{B12D6CB9-E6BB-4098-9B8A-AA89DA2C8C24}" destId="{8B35366A-82AB-4250-B471-0A55DFC1D3E4}" srcOrd="0" destOrd="3" presId="urn:microsoft.com/office/officeart/2005/8/layout/hProcess4"/>
    <dgm:cxn modelId="{6EE2E1D4-CDB3-4DC3-8EC6-59E14029A9BD}" type="presOf" srcId="{D1E52552-B313-47A4-BAC5-6888446E3EA7}" destId="{4EC18F0A-3E0D-427B-96A7-C41B5401F929}" srcOrd="0" destOrd="2" presId="urn:microsoft.com/office/officeart/2005/8/layout/hProcess4"/>
    <dgm:cxn modelId="{D0D635D5-438B-4DA6-BFCC-B0561B267670}" srcId="{7F6F28E3-E552-48E9-B364-6A77EAB83CBA}" destId="{60D533C5-14B9-4E72-A243-86A4C6B7CD5F}" srcOrd="3" destOrd="0" parTransId="{0A8161F7-17FD-486A-B75E-FC7FA1CA53AF}" sibTransId="{9B6B94EA-8879-46E3-B84E-1248C8F750A9}"/>
    <dgm:cxn modelId="{73CCF8D6-7322-4B97-86DC-D4833B61ABDF}" type="presOf" srcId="{D85FBB55-F07E-448F-8BB5-8D309544C43C}" destId="{4EC18F0A-3E0D-427B-96A7-C41B5401F929}" srcOrd="0" destOrd="0" presId="urn:microsoft.com/office/officeart/2005/8/layout/hProcess4"/>
    <dgm:cxn modelId="{C79CF4DB-41F2-4C06-92DA-C19C9EE5249E}" type="presOf" srcId="{62257569-EE98-4203-B345-023753021643}" destId="{E16B28D6-EAA1-4C3D-867D-EF74583DEF35}" srcOrd="0" destOrd="0" presId="urn:microsoft.com/office/officeart/2005/8/layout/hProcess4"/>
    <dgm:cxn modelId="{12ED94DF-F614-4579-B616-BE384EE87366}" type="presOf" srcId="{B619E658-B247-4FDE-AD9A-05F2EE8961D3}" destId="{A507720A-1543-46FB-85C3-034298F33F78}" srcOrd="1" destOrd="2" presId="urn:microsoft.com/office/officeart/2005/8/layout/hProcess4"/>
    <dgm:cxn modelId="{04B341E3-C0C3-402B-8DC6-3C60693326ED}" srcId="{7F6F28E3-E552-48E9-B364-6A77EAB83CBA}" destId="{B3AF363C-C907-4220-899E-5216504A2E90}" srcOrd="0" destOrd="0" parTransId="{36EF1AE4-821C-40AE-89ED-ADDA71FD1E02}" sibTransId="{71111E9A-5500-40FE-8DBA-6576ACE0B670}"/>
    <dgm:cxn modelId="{46FED689-954C-4E33-BE62-5DE3CCAB00E8}" type="presParOf" srcId="{97458FE5-0FC1-402F-A3C9-06C0781D622A}" destId="{D59A4EA9-813F-4DA1-BE36-AE4D485337DE}" srcOrd="0" destOrd="0" presId="urn:microsoft.com/office/officeart/2005/8/layout/hProcess4"/>
    <dgm:cxn modelId="{0E139506-7BEF-4B6A-AE63-AFC42BB88BC1}" type="presParOf" srcId="{97458FE5-0FC1-402F-A3C9-06C0781D622A}" destId="{928D3E00-2902-4BEA-9A2A-2865E696F3A8}" srcOrd="1" destOrd="0" presId="urn:microsoft.com/office/officeart/2005/8/layout/hProcess4"/>
    <dgm:cxn modelId="{F6E563DB-DF09-4CE5-BB1E-64FC49F05FAB}" type="presParOf" srcId="{97458FE5-0FC1-402F-A3C9-06C0781D622A}" destId="{E5266486-303C-4137-B19A-5FA279E6B4BC}" srcOrd="2" destOrd="0" presId="urn:microsoft.com/office/officeart/2005/8/layout/hProcess4"/>
    <dgm:cxn modelId="{861E51B0-3D39-4B30-BD81-06E7E299AE27}" type="presParOf" srcId="{E5266486-303C-4137-B19A-5FA279E6B4BC}" destId="{D29F2081-B4D1-427F-AF9F-128C94CC572B}" srcOrd="0" destOrd="0" presId="urn:microsoft.com/office/officeart/2005/8/layout/hProcess4"/>
    <dgm:cxn modelId="{9A8B81FF-E490-4A7A-B5DA-27781153EEDE}" type="presParOf" srcId="{D29F2081-B4D1-427F-AF9F-128C94CC572B}" destId="{D3CD76EF-9B44-4B94-A4B7-F9B880C8E9A2}" srcOrd="0" destOrd="0" presId="urn:microsoft.com/office/officeart/2005/8/layout/hProcess4"/>
    <dgm:cxn modelId="{8A0B0A2B-485E-4518-8478-9F9ECEC3F2FB}" type="presParOf" srcId="{D29F2081-B4D1-427F-AF9F-128C94CC572B}" destId="{8B35366A-82AB-4250-B471-0A55DFC1D3E4}" srcOrd="1" destOrd="0" presId="urn:microsoft.com/office/officeart/2005/8/layout/hProcess4"/>
    <dgm:cxn modelId="{87174E89-760B-468E-BDE7-2225B0BD37E7}" type="presParOf" srcId="{D29F2081-B4D1-427F-AF9F-128C94CC572B}" destId="{A507720A-1543-46FB-85C3-034298F33F78}" srcOrd="2" destOrd="0" presId="urn:microsoft.com/office/officeart/2005/8/layout/hProcess4"/>
    <dgm:cxn modelId="{6B117F9E-E721-4DBB-9020-B3AC004E38A9}" type="presParOf" srcId="{D29F2081-B4D1-427F-AF9F-128C94CC572B}" destId="{8B32BFFD-F075-47BB-AC96-7DBE0ABFCFAE}" srcOrd="3" destOrd="0" presId="urn:microsoft.com/office/officeart/2005/8/layout/hProcess4"/>
    <dgm:cxn modelId="{6E46526A-3BC0-4C44-B067-6D932ED5253F}" type="presParOf" srcId="{D29F2081-B4D1-427F-AF9F-128C94CC572B}" destId="{3D147996-1C82-4ABB-A4C0-78E2AFFBF58D}" srcOrd="4" destOrd="0" presId="urn:microsoft.com/office/officeart/2005/8/layout/hProcess4"/>
    <dgm:cxn modelId="{2D87CB1F-7DEA-431C-ADD1-09A2494AF303}" type="presParOf" srcId="{E5266486-303C-4137-B19A-5FA279E6B4BC}" destId="{3953602E-C247-45ED-8544-B0DDF450A54B}" srcOrd="1" destOrd="0" presId="urn:microsoft.com/office/officeart/2005/8/layout/hProcess4"/>
    <dgm:cxn modelId="{8FAE34A9-5C76-4334-B525-0FD6C8D61872}" type="presParOf" srcId="{E5266486-303C-4137-B19A-5FA279E6B4BC}" destId="{2A27524F-759D-4868-BC72-8676225AFC1D}" srcOrd="2" destOrd="0" presId="urn:microsoft.com/office/officeart/2005/8/layout/hProcess4"/>
    <dgm:cxn modelId="{90AF7C84-FFE5-4285-AD4A-74308F3EE026}" type="presParOf" srcId="{2A27524F-759D-4868-BC72-8676225AFC1D}" destId="{35E301A8-32AC-4DEE-AD3B-81B5798152B7}" srcOrd="0" destOrd="0" presId="urn:microsoft.com/office/officeart/2005/8/layout/hProcess4"/>
    <dgm:cxn modelId="{F603C7F9-C240-4F56-9B09-F622DBF61AD8}" type="presParOf" srcId="{2A27524F-759D-4868-BC72-8676225AFC1D}" destId="{F4B99C51-091B-46F7-8688-982534668DCA}" srcOrd="1" destOrd="0" presId="urn:microsoft.com/office/officeart/2005/8/layout/hProcess4"/>
    <dgm:cxn modelId="{358DC91C-57F5-4073-8E82-46A6C62724D4}" type="presParOf" srcId="{2A27524F-759D-4868-BC72-8676225AFC1D}" destId="{2BE98254-6E12-4053-BDAB-92DDA7508491}" srcOrd="2" destOrd="0" presId="urn:microsoft.com/office/officeart/2005/8/layout/hProcess4"/>
    <dgm:cxn modelId="{F4309BF5-D3E1-4133-9898-A00B58B269EC}" type="presParOf" srcId="{2A27524F-759D-4868-BC72-8676225AFC1D}" destId="{EAAB8391-4533-4ECD-B2A7-229D6C1F53D1}" srcOrd="3" destOrd="0" presId="urn:microsoft.com/office/officeart/2005/8/layout/hProcess4"/>
    <dgm:cxn modelId="{41314F7D-E84F-470B-ADC4-0DB9FB0B236E}" type="presParOf" srcId="{2A27524F-759D-4868-BC72-8676225AFC1D}" destId="{CDECBC22-4A83-42EF-B932-B3B2596C0F23}" srcOrd="4" destOrd="0" presId="urn:microsoft.com/office/officeart/2005/8/layout/hProcess4"/>
    <dgm:cxn modelId="{7E3CD886-F2CF-4D0C-AE08-B2FAB66C2451}" type="presParOf" srcId="{E5266486-303C-4137-B19A-5FA279E6B4BC}" destId="{6D633DCB-BBFA-418F-ADC1-034DC5680978}" srcOrd="3" destOrd="0" presId="urn:microsoft.com/office/officeart/2005/8/layout/hProcess4"/>
    <dgm:cxn modelId="{AC165E06-336D-4F71-A4BB-4583BCAE6CB8}" type="presParOf" srcId="{E5266486-303C-4137-B19A-5FA279E6B4BC}" destId="{315CADAB-213E-4859-B765-48FF6AE1123E}" srcOrd="4" destOrd="0" presId="urn:microsoft.com/office/officeart/2005/8/layout/hProcess4"/>
    <dgm:cxn modelId="{5A53BE43-AE54-4E07-A6B3-7A0F9FAB6EA7}" type="presParOf" srcId="{315CADAB-213E-4859-B765-48FF6AE1123E}" destId="{0C0515C8-7808-453E-A48A-237A25E621DF}" srcOrd="0" destOrd="0" presId="urn:microsoft.com/office/officeart/2005/8/layout/hProcess4"/>
    <dgm:cxn modelId="{3AC42038-B940-499A-BC51-F86BCD519589}" type="presParOf" srcId="{315CADAB-213E-4859-B765-48FF6AE1123E}" destId="{4EC18F0A-3E0D-427B-96A7-C41B5401F929}" srcOrd="1" destOrd="0" presId="urn:microsoft.com/office/officeart/2005/8/layout/hProcess4"/>
    <dgm:cxn modelId="{C2DB7179-F728-4D6D-9EBA-5ADD761C58DF}" type="presParOf" srcId="{315CADAB-213E-4859-B765-48FF6AE1123E}" destId="{5846F217-B317-4421-A756-3C9B00AE5951}" srcOrd="2" destOrd="0" presId="urn:microsoft.com/office/officeart/2005/8/layout/hProcess4"/>
    <dgm:cxn modelId="{DA476512-6454-4942-9290-C7D4242855D3}" type="presParOf" srcId="{315CADAB-213E-4859-B765-48FF6AE1123E}" destId="{8B26CB34-E0CF-43BF-B5EB-3BBD405D943C}" srcOrd="3" destOrd="0" presId="urn:microsoft.com/office/officeart/2005/8/layout/hProcess4"/>
    <dgm:cxn modelId="{EAFD9EE8-B092-4A91-89C5-5A87C5160FCE}" type="presParOf" srcId="{315CADAB-213E-4859-B765-48FF6AE1123E}" destId="{AFD84B28-9CBE-40FE-BF05-4D71FB7E7A27}" srcOrd="4" destOrd="0" presId="urn:microsoft.com/office/officeart/2005/8/layout/hProcess4"/>
    <dgm:cxn modelId="{62AE0770-ABA4-42A6-82A9-9E5C24DBF8E6}" type="presParOf" srcId="{E5266486-303C-4137-B19A-5FA279E6B4BC}" destId="{E16B28D6-EAA1-4C3D-867D-EF74583DEF35}" srcOrd="5" destOrd="0" presId="urn:microsoft.com/office/officeart/2005/8/layout/hProcess4"/>
    <dgm:cxn modelId="{97B71B20-016F-4ED9-AECD-1634DEA790A8}" type="presParOf" srcId="{E5266486-303C-4137-B19A-5FA279E6B4BC}" destId="{5214BDC5-439E-4DAB-BF90-3C6B909C08E7}" srcOrd="6" destOrd="0" presId="urn:microsoft.com/office/officeart/2005/8/layout/hProcess4"/>
    <dgm:cxn modelId="{476D762B-1AEF-450F-A39E-EAD2A7CD8590}" type="presParOf" srcId="{5214BDC5-439E-4DAB-BF90-3C6B909C08E7}" destId="{AB6E8F48-F121-46F4-AC5D-76C8705B5BE3}" srcOrd="0" destOrd="0" presId="urn:microsoft.com/office/officeart/2005/8/layout/hProcess4"/>
    <dgm:cxn modelId="{7C731AAD-4273-4331-A0D9-C0E7A0C8EC2C}" type="presParOf" srcId="{5214BDC5-439E-4DAB-BF90-3C6B909C08E7}" destId="{22CD22EC-1C2B-49D6-A08D-F1D1E357CFFB}" srcOrd="1" destOrd="0" presId="urn:microsoft.com/office/officeart/2005/8/layout/hProcess4"/>
    <dgm:cxn modelId="{1E94327C-3438-405A-B705-B51134D86D33}" type="presParOf" srcId="{5214BDC5-439E-4DAB-BF90-3C6B909C08E7}" destId="{F4792FBE-DC8D-4FAB-B46C-CAC0779B2ED9}" srcOrd="2" destOrd="0" presId="urn:microsoft.com/office/officeart/2005/8/layout/hProcess4"/>
    <dgm:cxn modelId="{0887195B-833D-47FB-AFD5-2FDBB5826283}" type="presParOf" srcId="{5214BDC5-439E-4DAB-BF90-3C6B909C08E7}" destId="{3D1E2E40-66E0-4ADC-AECA-34AC4B83E0B3}" srcOrd="3" destOrd="0" presId="urn:microsoft.com/office/officeart/2005/8/layout/hProcess4"/>
    <dgm:cxn modelId="{FA5D0A3D-9070-4864-8002-9208D3D87A3B}" type="presParOf" srcId="{5214BDC5-439E-4DAB-BF90-3C6B909C08E7}" destId="{866499F7-5860-4B53-B881-B8A2F32F47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20F1A-36E2-442F-A6AC-80313ECC9938}" type="doc">
      <dgm:prSet loTypeId="urn:microsoft.com/office/officeart/2005/8/layout/funnel1" loCatId="relationship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id-ID"/>
        </a:p>
      </dgm:t>
    </dgm:pt>
    <dgm:pt modelId="{449BD817-65F5-42CC-9C2C-78178F0B0852}">
      <dgm:prSet phldrT="[Text]" custT="1"/>
      <dgm:spPr/>
      <dgm:t>
        <a:bodyPr/>
        <a:lstStyle/>
        <a:p>
          <a:pPr>
            <a:buNone/>
          </a:pPr>
          <a:r>
            <a:rPr lang="en-ID" sz="1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rPr>
            <a:t>Social </a:t>
          </a:r>
        </a:p>
        <a:p>
          <a:pPr>
            <a:buNone/>
          </a:pPr>
          <a:r>
            <a:rPr lang="en-ID" sz="1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rPr>
            <a:t>Entrepreneurship</a:t>
          </a:r>
          <a:endParaRPr lang="id-ID" sz="1400" dirty="0">
            <a:solidFill>
              <a:srgbClr val="002060"/>
            </a:solidFill>
          </a:endParaRPr>
        </a:p>
      </dgm:t>
    </dgm:pt>
    <dgm:pt modelId="{F702A677-1026-4C9E-95AD-43FF6ABE3CB3}" type="parTrans" cxnId="{E3A4255A-7E21-44A7-A66E-B13AC68FA498}">
      <dgm:prSet/>
      <dgm:spPr/>
      <dgm:t>
        <a:bodyPr/>
        <a:lstStyle/>
        <a:p>
          <a:endParaRPr lang="id-ID"/>
        </a:p>
      </dgm:t>
    </dgm:pt>
    <dgm:pt modelId="{E9B7132B-21E8-4D10-898D-9EE7C6C6A54F}" type="sibTrans" cxnId="{E3A4255A-7E21-44A7-A66E-B13AC68FA498}">
      <dgm:prSet/>
      <dgm:spPr/>
      <dgm:t>
        <a:bodyPr/>
        <a:lstStyle/>
        <a:p>
          <a:endParaRPr lang="id-ID"/>
        </a:p>
      </dgm:t>
    </dgm:pt>
    <dgm:pt modelId="{9BE1D679-B010-4E14-99A9-29E5E0CE229A}">
      <dgm:prSet phldrT="[Text]" custT="1"/>
      <dgm:spPr/>
      <dgm:t>
        <a:bodyPr/>
        <a:lstStyle/>
        <a:p>
          <a:pPr>
            <a:buNone/>
          </a:pPr>
          <a:r>
            <a:rPr lang="en-ID" sz="2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rPr>
            <a:t>Social Justice</a:t>
          </a:r>
          <a:endParaRPr lang="id-ID" sz="2400" dirty="0">
            <a:solidFill>
              <a:srgbClr val="002060"/>
            </a:solidFill>
          </a:endParaRPr>
        </a:p>
      </dgm:t>
    </dgm:pt>
    <dgm:pt modelId="{3BE3D220-AACA-40A4-A501-B1DC6FD7B20A}" type="parTrans" cxnId="{8943266E-E8AC-4EEF-A75E-423BEA480F6C}">
      <dgm:prSet/>
      <dgm:spPr/>
      <dgm:t>
        <a:bodyPr/>
        <a:lstStyle/>
        <a:p>
          <a:endParaRPr lang="id-ID"/>
        </a:p>
      </dgm:t>
    </dgm:pt>
    <dgm:pt modelId="{78A96BBB-9B30-41E8-9436-62518A7C90FC}" type="sibTrans" cxnId="{8943266E-E8AC-4EEF-A75E-423BEA480F6C}">
      <dgm:prSet/>
      <dgm:spPr/>
      <dgm:t>
        <a:bodyPr/>
        <a:lstStyle/>
        <a:p>
          <a:endParaRPr lang="id-ID"/>
        </a:p>
      </dgm:t>
    </dgm:pt>
    <dgm:pt modelId="{95AD6AD4-A92B-4B03-B883-E6032BF2B7A2}">
      <dgm:prSet phldrT="[Text]" custT="1"/>
      <dgm:spPr/>
      <dgm:t>
        <a:bodyPr/>
        <a:lstStyle/>
        <a:p>
          <a:pPr>
            <a:buNone/>
          </a:pPr>
          <a:r>
            <a:rPr lang="en-ID" sz="24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rPr>
            <a:t>Lifestyle Choice</a:t>
          </a:r>
          <a:endParaRPr lang="id-ID" sz="2400" dirty="0">
            <a:solidFill>
              <a:srgbClr val="002060"/>
            </a:solidFill>
          </a:endParaRPr>
        </a:p>
      </dgm:t>
    </dgm:pt>
    <dgm:pt modelId="{3FD4A57D-2F0C-4D40-A07A-D64987EA975C}" type="parTrans" cxnId="{B8FD4E08-5311-4E65-B204-4EF418EF592D}">
      <dgm:prSet/>
      <dgm:spPr/>
      <dgm:t>
        <a:bodyPr/>
        <a:lstStyle/>
        <a:p>
          <a:endParaRPr lang="id-ID"/>
        </a:p>
      </dgm:t>
    </dgm:pt>
    <dgm:pt modelId="{D9BBEE84-7336-4371-9215-6D5A50937AAC}" type="sibTrans" cxnId="{B8FD4E08-5311-4E65-B204-4EF418EF592D}">
      <dgm:prSet/>
      <dgm:spPr/>
      <dgm:t>
        <a:bodyPr/>
        <a:lstStyle/>
        <a:p>
          <a:endParaRPr lang="id-ID"/>
        </a:p>
      </dgm:t>
    </dgm:pt>
    <dgm:pt modelId="{51DD7AFE-86B8-47FA-BC08-EB0D2B2D6FD2}">
      <dgm:prSet phldrT="[Text]" custT="1"/>
      <dgm:spPr/>
      <dgm:t>
        <a:bodyPr/>
        <a:lstStyle/>
        <a:p>
          <a:r>
            <a:rPr lang="id-ID" sz="2800" b="1" dirty="0"/>
            <a:t>Considers action on learning</a:t>
          </a:r>
        </a:p>
      </dgm:t>
    </dgm:pt>
    <dgm:pt modelId="{4EC69485-E629-4BD1-B504-CCE660F4B5F5}" type="parTrans" cxnId="{D865C446-1FA6-4EB0-82D4-43066F00AC6A}">
      <dgm:prSet/>
      <dgm:spPr/>
      <dgm:t>
        <a:bodyPr/>
        <a:lstStyle/>
        <a:p>
          <a:endParaRPr lang="id-ID"/>
        </a:p>
      </dgm:t>
    </dgm:pt>
    <dgm:pt modelId="{FB9D28A9-389C-43F2-9B3A-863B612AA8AA}" type="sibTrans" cxnId="{D865C446-1FA6-4EB0-82D4-43066F00AC6A}">
      <dgm:prSet/>
      <dgm:spPr/>
      <dgm:t>
        <a:bodyPr/>
        <a:lstStyle/>
        <a:p>
          <a:endParaRPr lang="id-ID"/>
        </a:p>
      </dgm:t>
    </dgm:pt>
    <dgm:pt modelId="{6289CD6B-6CE2-4405-9A22-6EE010971FB5}" type="pres">
      <dgm:prSet presAssocID="{AAE20F1A-36E2-442F-A6AC-80313ECC9938}" presName="Name0" presStyleCnt="0">
        <dgm:presLayoutVars>
          <dgm:chMax val="4"/>
          <dgm:resizeHandles val="exact"/>
        </dgm:presLayoutVars>
      </dgm:prSet>
      <dgm:spPr/>
    </dgm:pt>
    <dgm:pt modelId="{9850CE35-346A-45C1-A62E-6C3B62886906}" type="pres">
      <dgm:prSet presAssocID="{AAE20F1A-36E2-442F-A6AC-80313ECC9938}" presName="ellipse" presStyleLbl="trBgShp" presStyleIdx="0" presStyleCnt="1"/>
      <dgm:spPr/>
    </dgm:pt>
    <dgm:pt modelId="{C4A29F47-8A2B-48CF-9BC8-805535617121}" type="pres">
      <dgm:prSet presAssocID="{AAE20F1A-36E2-442F-A6AC-80313ECC9938}" presName="arrow1" presStyleLbl="fgShp" presStyleIdx="0" presStyleCnt="1"/>
      <dgm:spPr/>
    </dgm:pt>
    <dgm:pt modelId="{6B2CB4BE-65A0-4AB4-94FC-EFB42E79983E}" type="pres">
      <dgm:prSet presAssocID="{AAE20F1A-36E2-442F-A6AC-80313ECC9938}" presName="rectangle" presStyleLbl="revTx" presStyleIdx="0" presStyleCnt="1" custScaleX="187096" custLinFactNeighborY="-23142">
        <dgm:presLayoutVars>
          <dgm:bulletEnabled val="1"/>
        </dgm:presLayoutVars>
      </dgm:prSet>
      <dgm:spPr/>
    </dgm:pt>
    <dgm:pt modelId="{EED66329-98D7-42F1-8A6E-AA416573A2E0}" type="pres">
      <dgm:prSet presAssocID="{9BE1D679-B010-4E14-99A9-29E5E0CE229A}" presName="item1" presStyleLbl="node1" presStyleIdx="0" presStyleCnt="3">
        <dgm:presLayoutVars>
          <dgm:bulletEnabled val="1"/>
        </dgm:presLayoutVars>
      </dgm:prSet>
      <dgm:spPr/>
    </dgm:pt>
    <dgm:pt modelId="{2B7769BB-0D4A-4F0E-9264-6FE6A2AA8AD7}" type="pres">
      <dgm:prSet presAssocID="{95AD6AD4-A92B-4B03-B883-E6032BF2B7A2}" presName="item2" presStyleLbl="node1" presStyleIdx="1" presStyleCnt="3">
        <dgm:presLayoutVars>
          <dgm:bulletEnabled val="1"/>
        </dgm:presLayoutVars>
      </dgm:prSet>
      <dgm:spPr/>
    </dgm:pt>
    <dgm:pt modelId="{F574B3CE-D4B2-4FC1-A883-7A313732DA1F}" type="pres">
      <dgm:prSet presAssocID="{51DD7AFE-86B8-47FA-BC08-EB0D2B2D6FD2}" presName="item3" presStyleLbl="node1" presStyleIdx="2" presStyleCnt="3" custScaleX="113380" custScaleY="108635">
        <dgm:presLayoutVars>
          <dgm:bulletEnabled val="1"/>
        </dgm:presLayoutVars>
      </dgm:prSet>
      <dgm:spPr/>
    </dgm:pt>
    <dgm:pt modelId="{7FD01321-FA20-48D6-A195-2CB1B7716020}" type="pres">
      <dgm:prSet presAssocID="{AAE20F1A-36E2-442F-A6AC-80313ECC9938}" presName="funnel" presStyleLbl="trAlignAcc1" presStyleIdx="0" presStyleCnt="1" custLinFactNeighborX="1858" custLinFactNeighborY="1874"/>
      <dgm:spPr/>
    </dgm:pt>
  </dgm:ptLst>
  <dgm:cxnLst>
    <dgm:cxn modelId="{B8FD4E08-5311-4E65-B204-4EF418EF592D}" srcId="{AAE20F1A-36E2-442F-A6AC-80313ECC9938}" destId="{95AD6AD4-A92B-4B03-B883-E6032BF2B7A2}" srcOrd="2" destOrd="0" parTransId="{3FD4A57D-2F0C-4D40-A07A-D64987EA975C}" sibTransId="{D9BBEE84-7336-4371-9215-6D5A50937AAC}"/>
    <dgm:cxn modelId="{943DFA1C-C264-486D-BFA0-9A12052AD4E3}" type="presOf" srcId="{9BE1D679-B010-4E14-99A9-29E5E0CE229A}" destId="{2B7769BB-0D4A-4F0E-9264-6FE6A2AA8AD7}" srcOrd="0" destOrd="0" presId="urn:microsoft.com/office/officeart/2005/8/layout/funnel1"/>
    <dgm:cxn modelId="{6EB6C22D-5A71-4FA1-B2DB-8E83DA28412B}" type="presOf" srcId="{51DD7AFE-86B8-47FA-BC08-EB0D2B2D6FD2}" destId="{6B2CB4BE-65A0-4AB4-94FC-EFB42E79983E}" srcOrd="0" destOrd="0" presId="urn:microsoft.com/office/officeart/2005/8/layout/funnel1"/>
    <dgm:cxn modelId="{42B0925E-650B-4429-B612-035FA443932E}" type="presOf" srcId="{AAE20F1A-36E2-442F-A6AC-80313ECC9938}" destId="{6289CD6B-6CE2-4405-9A22-6EE010971FB5}" srcOrd="0" destOrd="0" presId="urn:microsoft.com/office/officeart/2005/8/layout/funnel1"/>
    <dgm:cxn modelId="{F318F944-5F47-4F40-BF1A-FD8756E49FA7}" type="presOf" srcId="{95AD6AD4-A92B-4B03-B883-E6032BF2B7A2}" destId="{EED66329-98D7-42F1-8A6E-AA416573A2E0}" srcOrd="0" destOrd="0" presId="urn:microsoft.com/office/officeart/2005/8/layout/funnel1"/>
    <dgm:cxn modelId="{D865C446-1FA6-4EB0-82D4-43066F00AC6A}" srcId="{AAE20F1A-36E2-442F-A6AC-80313ECC9938}" destId="{51DD7AFE-86B8-47FA-BC08-EB0D2B2D6FD2}" srcOrd="3" destOrd="0" parTransId="{4EC69485-E629-4BD1-B504-CCE660F4B5F5}" sibTransId="{FB9D28A9-389C-43F2-9B3A-863B612AA8AA}"/>
    <dgm:cxn modelId="{8943266E-E8AC-4EEF-A75E-423BEA480F6C}" srcId="{AAE20F1A-36E2-442F-A6AC-80313ECC9938}" destId="{9BE1D679-B010-4E14-99A9-29E5E0CE229A}" srcOrd="1" destOrd="0" parTransId="{3BE3D220-AACA-40A4-A501-B1DC6FD7B20A}" sibTransId="{78A96BBB-9B30-41E8-9436-62518A7C90FC}"/>
    <dgm:cxn modelId="{F5050250-A2C4-49E4-ACBC-AAF25E0F2077}" type="presOf" srcId="{449BD817-65F5-42CC-9C2C-78178F0B0852}" destId="{F574B3CE-D4B2-4FC1-A883-7A313732DA1F}" srcOrd="0" destOrd="0" presId="urn:microsoft.com/office/officeart/2005/8/layout/funnel1"/>
    <dgm:cxn modelId="{E3A4255A-7E21-44A7-A66E-B13AC68FA498}" srcId="{AAE20F1A-36E2-442F-A6AC-80313ECC9938}" destId="{449BD817-65F5-42CC-9C2C-78178F0B0852}" srcOrd="0" destOrd="0" parTransId="{F702A677-1026-4C9E-95AD-43FF6ABE3CB3}" sibTransId="{E9B7132B-21E8-4D10-898D-9EE7C6C6A54F}"/>
    <dgm:cxn modelId="{897B171A-EB19-4ABF-A37E-CD2A7858009A}" type="presParOf" srcId="{6289CD6B-6CE2-4405-9A22-6EE010971FB5}" destId="{9850CE35-346A-45C1-A62E-6C3B62886906}" srcOrd="0" destOrd="0" presId="urn:microsoft.com/office/officeart/2005/8/layout/funnel1"/>
    <dgm:cxn modelId="{5EAC2C74-8E88-40C3-830A-E9D224497C55}" type="presParOf" srcId="{6289CD6B-6CE2-4405-9A22-6EE010971FB5}" destId="{C4A29F47-8A2B-48CF-9BC8-805535617121}" srcOrd="1" destOrd="0" presId="urn:microsoft.com/office/officeart/2005/8/layout/funnel1"/>
    <dgm:cxn modelId="{C57A1945-703C-4613-8929-92E9B7A8167D}" type="presParOf" srcId="{6289CD6B-6CE2-4405-9A22-6EE010971FB5}" destId="{6B2CB4BE-65A0-4AB4-94FC-EFB42E79983E}" srcOrd="2" destOrd="0" presId="urn:microsoft.com/office/officeart/2005/8/layout/funnel1"/>
    <dgm:cxn modelId="{CA78ACCC-95A7-4B5D-AB2A-84CF3FBB2303}" type="presParOf" srcId="{6289CD6B-6CE2-4405-9A22-6EE010971FB5}" destId="{EED66329-98D7-42F1-8A6E-AA416573A2E0}" srcOrd="3" destOrd="0" presId="urn:microsoft.com/office/officeart/2005/8/layout/funnel1"/>
    <dgm:cxn modelId="{3BAF006F-1DBE-41A5-9B17-ED7B9C25274F}" type="presParOf" srcId="{6289CD6B-6CE2-4405-9A22-6EE010971FB5}" destId="{2B7769BB-0D4A-4F0E-9264-6FE6A2AA8AD7}" srcOrd="4" destOrd="0" presId="urn:microsoft.com/office/officeart/2005/8/layout/funnel1"/>
    <dgm:cxn modelId="{2BD2F94C-85A6-4CEB-BEEE-1D48CC9974CD}" type="presParOf" srcId="{6289CD6B-6CE2-4405-9A22-6EE010971FB5}" destId="{F574B3CE-D4B2-4FC1-A883-7A313732DA1F}" srcOrd="5" destOrd="0" presId="urn:microsoft.com/office/officeart/2005/8/layout/funnel1"/>
    <dgm:cxn modelId="{B9E277F0-B8BA-4AD6-B577-B7D818E3FCC4}" type="presParOf" srcId="{6289CD6B-6CE2-4405-9A22-6EE010971FB5}" destId="{7FD01321-FA20-48D6-A195-2CB1B771602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D6B8A8-4500-4A81-BA83-6DFB50E10EE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94C5FEF-BA31-4D6C-A3AB-B137EED35B0D}">
      <dgm:prSet phldrT="[Text]" custT="1"/>
      <dgm:spPr/>
      <dgm:t>
        <a:bodyPr/>
        <a:lstStyle/>
        <a:p>
          <a:pPr>
            <a:buNone/>
          </a:pPr>
          <a:r>
            <a:rPr lang="en-US" sz="2000" dirty="0">
              <a:latin typeface="Century Gothic"/>
              <a:ea typeface="Century Gothic"/>
              <a:cs typeface="Century Gothic"/>
              <a:sym typeface="Century Gothic"/>
            </a:rPr>
            <a:t>Generate artefacts (experimental procedures and models) </a:t>
          </a:r>
          <a:endParaRPr lang="id-ID" sz="2000" dirty="0">
            <a:latin typeface="Century Gothic"/>
            <a:ea typeface="Century Gothic"/>
            <a:cs typeface="Century Gothic"/>
            <a:sym typeface="Century Gothic"/>
          </a:endParaRPr>
        </a:p>
        <a:p>
          <a:pPr>
            <a:buNone/>
          </a:pPr>
          <a:endParaRPr lang="id-ID" sz="2000" dirty="0">
            <a:latin typeface="Century Gothic"/>
            <a:sym typeface="Century Gothic"/>
          </a:endParaRPr>
        </a:p>
        <a:p>
          <a:pPr>
            <a:buNone/>
          </a:pPr>
          <a:r>
            <a:rPr lang="en-US" sz="2000" dirty="0">
              <a:latin typeface="Century Gothic"/>
              <a:ea typeface="Century Gothic"/>
              <a:cs typeface="Century Gothic"/>
              <a:sym typeface="Century Gothic"/>
            </a:rPr>
            <a:t>Created journal and discuss what they have learned about the central idea</a:t>
          </a:r>
          <a:endParaRPr lang="id-ID" sz="2000" dirty="0"/>
        </a:p>
      </dgm:t>
    </dgm:pt>
    <dgm:pt modelId="{9190320B-764F-46FE-BCE7-3D9F34DA0561}" type="parTrans" cxnId="{DD661049-C283-4921-AD53-0A02997C7E47}">
      <dgm:prSet/>
      <dgm:spPr/>
      <dgm:t>
        <a:bodyPr/>
        <a:lstStyle/>
        <a:p>
          <a:endParaRPr lang="id-ID"/>
        </a:p>
      </dgm:t>
    </dgm:pt>
    <dgm:pt modelId="{0A146AC2-D7E3-42DC-9C63-AC6BEA695D5D}" type="sibTrans" cxnId="{DD661049-C283-4921-AD53-0A02997C7E47}">
      <dgm:prSet/>
      <dgm:spPr/>
      <dgm:t>
        <a:bodyPr/>
        <a:lstStyle/>
        <a:p>
          <a:endParaRPr lang="id-ID"/>
        </a:p>
      </dgm:t>
    </dgm:pt>
    <dgm:pt modelId="{8FB97E04-E55E-439D-8A6D-D5E0F9293FF7}">
      <dgm:prSet phldrT="[Text]" custT="1"/>
      <dgm:spPr/>
      <dgm:t>
        <a:bodyPr/>
        <a:lstStyle/>
        <a:p>
          <a:pPr>
            <a:buNone/>
          </a:pPr>
          <a:r>
            <a:rPr lang="en-US" sz="2000" dirty="0">
              <a:latin typeface="Century Gothic"/>
              <a:ea typeface="Century Gothic"/>
              <a:cs typeface="Century Gothic"/>
              <a:sym typeface="Century Gothic"/>
            </a:rPr>
            <a:t>Sometimes, we still don’t bring materials on time</a:t>
          </a:r>
          <a:endParaRPr lang="id-ID" sz="2000" dirty="0">
            <a:latin typeface="Century Gothic"/>
            <a:ea typeface="Century Gothic"/>
            <a:cs typeface="Century Gothic"/>
            <a:sym typeface="Century Gothic"/>
          </a:endParaRPr>
        </a:p>
        <a:p>
          <a:pPr>
            <a:buNone/>
          </a:pPr>
          <a:endParaRPr lang="id-ID" sz="2000" dirty="0">
            <a:latin typeface="Century Gothic"/>
            <a:sym typeface="Century Gothic"/>
          </a:endParaRPr>
        </a:p>
        <a:p>
          <a:pPr>
            <a:buNone/>
          </a:pPr>
          <a:r>
            <a:rPr lang="en-US" sz="2000" dirty="0">
              <a:latin typeface="Century Gothic"/>
              <a:ea typeface="Century Gothic"/>
              <a:cs typeface="Century Gothic"/>
              <a:sym typeface="Century Gothic"/>
            </a:rPr>
            <a:t>We don’t really update the journal if we are missing something</a:t>
          </a:r>
          <a:endParaRPr lang="id-ID" sz="2000" dirty="0"/>
        </a:p>
      </dgm:t>
    </dgm:pt>
    <dgm:pt modelId="{BA8D753D-7413-4794-BEF9-E06600F8326B}" type="parTrans" cxnId="{CB78EC41-FEFD-46B1-A460-2C3AFC87535B}">
      <dgm:prSet/>
      <dgm:spPr/>
      <dgm:t>
        <a:bodyPr/>
        <a:lstStyle/>
        <a:p>
          <a:endParaRPr lang="id-ID"/>
        </a:p>
      </dgm:t>
    </dgm:pt>
    <dgm:pt modelId="{24653308-B51D-455B-8111-05C42799584A}" type="sibTrans" cxnId="{CB78EC41-FEFD-46B1-A460-2C3AFC87535B}">
      <dgm:prSet/>
      <dgm:spPr/>
      <dgm:t>
        <a:bodyPr/>
        <a:lstStyle/>
        <a:p>
          <a:endParaRPr lang="id-ID"/>
        </a:p>
      </dgm:t>
    </dgm:pt>
    <dgm:pt modelId="{8A8FB624-6916-48D4-B8B0-38A2571F933C}" type="pres">
      <dgm:prSet presAssocID="{42D6B8A8-4500-4A81-BA83-6DFB50E10EE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C2D733B-02BC-41F0-A783-46361C93EC72}" type="pres">
      <dgm:prSet presAssocID="{42D6B8A8-4500-4A81-BA83-6DFB50E10EE4}" presName="Background" presStyleLbl="bgImgPlace1" presStyleIdx="0" presStyleCnt="1" custScaleY="168220" custLinFactNeighborX="1592" custLinFactNeighborY="-539"/>
      <dgm:spPr/>
    </dgm:pt>
    <dgm:pt modelId="{CE669B6A-ADA1-44C2-BC3B-EC6135DB404B}" type="pres">
      <dgm:prSet presAssocID="{42D6B8A8-4500-4A81-BA83-6DFB50E10EE4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6A531D4-FA32-437D-B7A3-03B558C52C82}" type="pres">
      <dgm:prSet presAssocID="{42D6B8A8-4500-4A81-BA83-6DFB50E10EE4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2D685D1-CE30-47CE-B4D7-BBDF8A721D48}" type="pres">
      <dgm:prSet presAssocID="{42D6B8A8-4500-4A81-BA83-6DFB50E10EE4}" presName="Plus" presStyleLbl="alignNode1" presStyleIdx="0" presStyleCnt="2"/>
      <dgm:spPr/>
    </dgm:pt>
    <dgm:pt modelId="{CDF6700B-0714-4FDA-9B18-E1D7C0B04EA4}" type="pres">
      <dgm:prSet presAssocID="{42D6B8A8-4500-4A81-BA83-6DFB50E10EE4}" presName="Minus" presStyleLbl="alignNode1" presStyleIdx="1" presStyleCnt="2"/>
      <dgm:spPr/>
    </dgm:pt>
    <dgm:pt modelId="{7D484E9A-2D9E-4BA1-AEEA-C93A2A6374BC}" type="pres">
      <dgm:prSet presAssocID="{42D6B8A8-4500-4A81-BA83-6DFB50E10EE4}" presName="Divider" presStyleLbl="parChTrans1D1" presStyleIdx="0" presStyleCnt="1" custScaleX="2000000" custScaleY="187190"/>
      <dgm:spPr/>
    </dgm:pt>
  </dgm:ptLst>
  <dgm:cxnLst>
    <dgm:cxn modelId="{EA64F306-CE2E-41B3-9AFF-0E9DE5435F2F}" type="presOf" srcId="{694C5FEF-BA31-4D6C-A3AB-B137EED35B0D}" destId="{CE669B6A-ADA1-44C2-BC3B-EC6135DB404B}" srcOrd="0" destOrd="0" presId="urn:microsoft.com/office/officeart/2009/3/layout/PlusandMinus"/>
    <dgm:cxn modelId="{CB78EC41-FEFD-46B1-A460-2C3AFC87535B}" srcId="{42D6B8A8-4500-4A81-BA83-6DFB50E10EE4}" destId="{8FB97E04-E55E-439D-8A6D-D5E0F9293FF7}" srcOrd="1" destOrd="0" parTransId="{BA8D753D-7413-4794-BEF9-E06600F8326B}" sibTransId="{24653308-B51D-455B-8111-05C42799584A}"/>
    <dgm:cxn modelId="{F5045445-58BB-4AA4-9188-FAF573FDA818}" type="presOf" srcId="{8FB97E04-E55E-439D-8A6D-D5E0F9293FF7}" destId="{F6A531D4-FA32-437D-B7A3-03B558C52C82}" srcOrd="0" destOrd="0" presId="urn:microsoft.com/office/officeart/2009/3/layout/PlusandMinus"/>
    <dgm:cxn modelId="{DD661049-C283-4921-AD53-0A02997C7E47}" srcId="{42D6B8A8-4500-4A81-BA83-6DFB50E10EE4}" destId="{694C5FEF-BA31-4D6C-A3AB-B137EED35B0D}" srcOrd="0" destOrd="0" parTransId="{9190320B-764F-46FE-BCE7-3D9F34DA0561}" sibTransId="{0A146AC2-D7E3-42DC-9C63-AC6BEA695D5D}"/>
    <dgm:cxn modelId="{C41E99AA-723E-440A-9801-331BAEBC88F5}" type="presOf" srcId="{42D6B8A8-4500-4A81-BA83-6DFB50E10EE4}" destId="{8A8FB624-6916-48D4-B8B0-38A2571F933C}" srcOrd="0" destOrd="0" presId="urn:microsoft.com/office/officeart/2009/3/layout/PlusandMinus"/>
    <dgm:cxn modelId="{B48981C8-9BFD-4FEF-9C58-2800C290BC66}" type="presParOf" srcId="{8A8FB624-6916-48D4-B8B0-38A2571F933C}" destId="{3C2D733B-02BC-41F0-A783-46361C93EC72}" srcOrd="0" destOrd="0" presId="urn:microsoft.com/office/officeart/2009/3/layout/PlusandMinus"/>
    <dgm:cxn modelId="{6F1E48DD-2AD0-4185-AE01-5447AD7F4E3C}" type="presParOf" srcId="{8A8FB624-6916-48D4-B8B0-38A2571F933C}" destId="{CE669B6A-ADA1-44C2-BC3B-EC6135DB404B}" srcOrd="1" destOrd="0" presId="urn:microsoft.com/office/officeart/2009/3/layout/PlusandMinus"/>
    <dgm:cxn modelId="{DAA028D9-6C26-4081-8862-2E67754DE697}" type="presParOf" srcId="{8A8FB624-6916-48D4-B8B0-38A2571F933C}" destId="{F6A531D4-FA32-437D-B7A3-03B558C52C82}" srcOrd="2" destOrd="0" presId="urn:microsoft.com/office/officeart/2009/3/layout/PlusandMinus"/>
    <dgm:cxn modelId="{D64E1AF0-034B-4E02-AFD3-096F585DAE95}" type="presParOf" srcId="{8A8FB624-6916-48D4-B8B0-38A2571F933C}" destId="{D2D685D1-CE30-47CE-B4D7-BBDF8A721D48}" srcOrd="3" destOrd="0" presId="urn:microsoft.com/office/officeart/2009/3/layout/PlusandMinus"/>
    <dgm:cxn modelId="{485424B2-F86A-4367-A74E-87AF795E7AB3}" type="presParOf" srcId="{8A8FB624-6916-48D4-B8B0-38A2571F933C}" destId="{CDF6700B-0714-4FDA-9B18-E1D7C0B04EA4}" srcOrd="4" destOrd="0" presId="urn:microsoft.com/office/officeart/2009/3/layout/PlusandMinus"/>
    <dgm:cxn modelId="{F19BCFBD-8049-4910-9C1D-AF1C2DA2BA48}" type="presParOf" srcId="{8A8FB624-6916-48D4-B8B0-38A2571F933C}" destId="{7D484E9A-2D9E-4BA1-AEEA-C93A2A6374B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ACBF8-9369-43EF-8A76-B48758934955}">
      <dsp:nvSpPr>
        <dsp:cNvPr id="0" name=""/>
        <dsp:cNvSpPr/>
      </dsp:nvSpPr>
      <dsp:spPr>
        <a:xfrm>
          <a:off x="1947361" y="-136430"/>
          <a:ext cx="4833823" cy="519749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Change</a:t>
          </a:r>
        </a:p>
      </dsp:txBody>
      <dsp:txXfrm>
        <a:off x="4575465" y="822630"/>
        <a:ext cx="1640047" cy="1732497"/>
      </dsp:txXfrm>
    </dsp:sp>
    <dsp:sp modelId="{57BAFFA4-D14D-4C6B-BFF3-2796CA751592}">
      <dsp:nvSpPr>
        <dsp:cNvPr id="0" name=""/>
        <dsp:cNvSpPr/>
      </dsp:nvSpPr>
      <dsp:spPr>
        <a:xfrm>
          <a:off x="1618055" y="26520"/>
          <a:ext cx="5015828" cy="505549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rPr>
            <a:t>Responsibility</a:t>
          </a:r>
          <a:endParaRPr lang="en-US" sz="2400" b="1" kern="1200" dirty="0"/>
        </a:p>
      </dsp:txBody>
      <dsp:txXfrm>
        <a:off x="2991436" y="3216298"/>
        <a:ext cx="2269065" cy="1564796"/>
      </dsp:txXfrm>
    </dsp:sp>
    <dsp:sp modelId="{153FEC5B-AAF2-4AC5-B569-C791626346B3}">
      <dsp:nvSpPr>
        <dsp:cNvPr id="0" name=""/>
        <dsp:cNvSpPr/>
      </dsp:nvSpPr>
      <dsp:spPr>
        <a:xfrm>
          <a:off x="1669024" y="-168972"/>
          <a:ext cx="4913890" cy="544648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rPr>
            <a:t>Function</a:t>
          </a:r>
          <a:endParaRPr lang="en-US" sz="2800" b="1" kern="1200" dirty="0"/>
        </a:p>
      </dsp:txBody>
      <dsp:txXfrm>
        <a:off x="2195512" y="900872"/>
        <a:ext cx="1667212" cy="1815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5366A-82AB-4250-B471-0A55DFC1D3E4}">
      <dsp:nvSpPr>
        <dsp:cNvPr id="0" name=""/>
        <dsp:cNvSpPr/>
      </dsp:nvSpPr>
      <dsp:spPr>
        <a:xfrm>
          <a:off x="753" y="1067648"/>
          <a:ext cx="1689499" cy="2436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Research</a:t>
          </a:r>
          <a:r>
            <a:rPr lang="id-ID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ed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kern="1200" dirty="0"/>
            <a:t>field trips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listed contaminants of soil 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decided on </a:t>
          </a:r>
          <a:r>
            <a:rPr lang="en-ID" sz="1200" kern="1200" dirty="0">
              <a:latin typeface="Century Gothic"/>
              <a:ea typeface="Century Gothic"/>
              <a:cs typeface="Century Gothic"/>
              <a:sym typeface="Century Gothic"/>
            </a:rPr>
            <a:t>a</a:t>
          </a:r>
          <a:r>
            <a:rPr lang="en-ID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specific topic </a:t>
          </a:r>
          <a:endParaRPr lang="id-ID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innovate a simple technology to measure soil nutrients</a:t>
          </a:r>
          <a:endParaRPr lang="id-ID" sz="1200" b="1" kern="1200" dirty="0"/>
        </a:p>
      </dsp:txBody>
      <dsp:txXfrm>
        <a:off x="50237" y="1117132"/>
        <a:ext cx="1590531" cy="1815254"/>
      </dsp:txXfrm>
    </dsp:sp>
    <dsp:sp modelId="{3953602E-C247-45ED-8544-B0DDF450A54B}">
      <dsp:nvSpPr>
        <dsp:cNvPr id="0" name=""/>
        <dsp:cNvSpPr/>
      </dsp:nvSpPr>
      <dsp:spPr>
        <a:xfrm>
          <a:off x="782784" y="2087291"/>
          <a:ext cx="2077928" cy="2077928"/>
        </a:xfrm>
        <a:prstGeom prst="leftCircularArrow">
          <a:avLst>
            <a:gd name="adj1" fmla="val 2768"/>
            <a:gd name="adj2" fmla="val 337586"/>
            <a:gd name="adj3" fmla="val 885067"/>
            <a:gd name="adj4" fmla="val 7796460"/>
            <a:gd name="adj5" fmla="val 32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2BFFD-F075-47BB-AC96-7DBE0ABFCFAE}">
      <dsp:nvSpPr>
        <dsp:cNvPr id="0" name=""/>
        <dsp:cNvSpPr/>
      </dsp:nvSpPr>
      <dsp:spPr>
        <a:xfrm>
          <a:off x="288388" y="3277851"/>
          <a:ext cx="1812705" cy="597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Inquiry Process (Generating ideas)</a:t>
          </a:r>
        </a:p>
      </dsp:txBody>
      <dsp:txXfrm>
        <a:off x="305880" y="3295343"/>
        <a:ext cx="1777721" cy="562223"/>
      </dsp:txXfrm>
    </dsp:sp>
    <dsp:sp modelId="{F4B99C51-091B-46F7-8688-982534668DCA}">
      <dsp:nvSpPr>
        <dsp:cNvPr id="0" name=""/>
        <dsp:cNvSpPr/>
      </dsp:nvSpPr>
      <dsp:spPr>
        <a:xfrm>
          <a:off x="2307348" y="1589048"/>
          <a:ext cx="1689499" cy="1393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200"/>
            <a:buFont typeface="Arial"/>
            <a:buChar char="•"/>
          </a:pPr>
          <a:r>
            <a:rPr lang="en-ID" sz="11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knowledge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1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inquire</a:t>
          </a:r>
          <a:r>
            <a:rPr lang="id-ID" sz="11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r</a:t>
          </a:r>
          <a:endParaRPr lang="en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200"/>
            <a:buFont typeface="Arial"/>
            <a:buChar char="•"/>
          </a:pPr>
          <a:r>
            <a:rPr lang="en-ID" sz="11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communicator</a:t>
          </a:r>
          <a:endParaRPr lang="id-ID" sz="1100" kern="1200" dirty="0"/>
        </a:p>
      </dsp:txBody>
      <dsp:txXfrm>
        <a:off x="2339416" y="1919720"/>
        <a:ext cx="1625363" cy="1030744"/>
      </dsp:txXfrm>
    </dsp:sp>
    <dsp:sp modelId="{6D633DCB-BBFA-418F-ADC1-034DC5680978}">
      <dsp:nvSpPr>
        <dsp:cNvPr id="0" name=""/>
        <dsp:cNvSpPr/>
      </dsp:nvSpPr>
      <dsp:spPr>
        <a:xfrm>
          <a:off x="3234921" y="695704"/>
          <a:ext cx="2224724" cy="2224724"/>
        </a:xfrm>
        <a:prstGeom prst="circularArrow">
          <a:avLst>
            <a:gd name="adj1" fmla="val 2586"/>
            <a:gd name="adj2" fmla="val 313972"/>
            <a:gd name="adj3" fmla="val 19507087"/>
            <a:gd name="adj4" fmla="val 12572081"/>
            <a:gd name="adj5" fmla="val 30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B8391-4533-4ECD-B2A7-229D6C1F53D1}">
      <dsp:nvSpPr>
        <dsp:cNvPr id="0" name=""/>
        <dsp:cNvSpPr/>
      </dsp:nvSpPr>
      <dsp:spPr>
        <a:xfrm>
          <a:off x="2547835" y="1290444"/>
          <a:ext cx="1771692" cy="597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Reflection of the learner profiles</a:t>
          </a:r>
          <a:endParaRPr lang="id-ID" sz="1600" kern="1200" dirty="0"/>
        </a:p>
      </dsp:txBody>
      <dsp:txXfrm>
        <a:off x="2565327" y="1307936"/>
        <a:ext cx="1736708" cy="562223"/>
      </dsp:txXfrm>
    </dsp:sp>
    <dsp:sp modelId="{4EC18F0A-3E0D-427B-96A7-C41B5401F929}">
      <dsp:nvSpPr>
        <dsp:cNvPr id="0" name=""/>
        <dsp:cNvSpPr/>
      </dsp:nvSpPr>
      <dsp:spPr>
        <a:xfrm>
          <a:off x="4593436" y="1335779"/>
          <a:ext cx="1689499" cy="1903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accepted feedback 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connected agricultural activities and technological advances 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provide an improvement of technology</a:t>
          </a:r>
          <a:endParaRPr lang="id-ID" sz="1200" kern="1200" dirty="0"/>
        </a:p>
      </dsp:txBody>
      <dsp:txXfrm>
        <a:off x="4637245" y="1379588"/>
        <a:ext cx="1601881" cy="1408119"/>
      </dsp:txXfrm>
    </dsp:sp>
    <dsp:sp modelId="{E16B28D6-EAA1-4C3D-867D-EF74583DEF35}">
      <dsp:nvSpPr>
        <dsp:cNvPr id="0" name=""/>
        <dsp:cNvSpPr/>
      </dsp:nvSpPr>
      <dsp:spPr>
        <a:xfrm>
          <a:off x="5350755" y="2015140"/>
          <a:ext cx="2138102" cy="2138102"/>
        </a:xfrm>
        <a:prstGeom prst="leftCircularArrow">
          <a:avLst>
            <a:gd name="adj1" fmla="val 2690"/>
            <a:gd name="adj2" fmla="val 327489"/>
            <a:gd name="adj3" fmla="val 1004367"/>
            <a:gd name="adj4" fmla="val 7925857"/>
            <a:gd name="adj5" fmla="val 31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6CB34-E0CF-43BF-B5EB-3BBD405D943C}">
      <dsp:nvSpPr>
        <dsp:cNvPr id="0" name=""/>
        <dsp:cNvSpPr/>
      </dsp:nvSpPr>
      <dsp:spPr>
        <a:xfrm>
          <a:off x="4810173" y="3233987"/>
          <a:ext cx="1869442" cy="597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Describe what happened</a:t>
          </a:r>
          <a:r>
            <a:rPr lang="id-ID" sz="1600" i="0" kern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rPr>
            <a:t>)</a:t>
          </a:r>
          <a:endParaRPr lang="id-ID" sz="1600" kern="1200" dirty="0"/>
        </a:p>
      </dsp:txBody>
      <dsp:txXfrm>
        <a:off x="4827665" y="3251479"/>
        <a:ext cx="1834458" cy="562223"/>
      </dsp:txXfrm>
    </dsp:sp>
    <dsp:sp modelId="{22CD22EC-1C2B-49D6-A08D-F1D1E357CFFB}">
      <dsp:nvSpPr>
        <dsp:cNvPr id="0" name=""/>
        <dsp:cNvSpPr/>
      </dsp:nvSpPr>
      <dsp:spPr>
        <a:xfrm>
          <a:off x="6928400" y="1589048"/>
          <a:ext cx="1689499" cy="1393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1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challenging</a:t>
          </a:r>
          <a:r>
            <a:rPr lang="id-ID" sz="11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(Blended POI)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1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fun</a:t>
          </a:r>
          <a:r>
            <a:rPr lang="id-ID" sz="1100" i="0" kern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 (experiences)</a:t>
          </a:r>
          <a:endParaRPr lang="id-ID" sz="1100" kern="1200" dirty="0"/>
        </a:p>
      </dsp:txBody>
      <dsp:txXfrm>
        <a:off x="6960468" y="1919720"/>
        <a:ext cx="1625363" cy="1030744"/>
      </dsp:txXfrm>
    </dsp:sp>
    <dsp:sp modelId="{3D1E2E40-66E0-4ADC-AECA-34AC4B83E0B3}">
      <dsp:nvSpPr>
        <dsp:cNvPr id="0" name=""/>
        <dsp:cNvSpPr/>
      </dsp:nvSpPr>
      <dsp:spPr>
        <a:xfrm>
          <a:off x="7303845" y="1290444"/>
          <a:ext cx="1501777" cy="597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Express feeling</a:t>
          </a:r>
          <a:r>
            <a:rPr lang="id-ID" sz="1600" kern="1200" dirty="0"/>
            <a:t> </a:t>
          </a:r>
        </a:p>
      </dsp:txBody>
      <dsp:txXfrm>
        <a:off x="7321337" y="1307936"/>
        <a:ext cx="1466793" cy="562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0CE35-346A-45C1-A62E-6C3B62886906}">
      <dsp:nvSpPr>
        <dsp:cNvPr id="0" name=""/>
        <dsp:cNvSpPr/>
      </dsp:nvSpPr>
      <dsp:spPr>
        <a:xfrm>
          <a:off x="2426114" y="292607"/>
          <a:ext cx="5807143" cy="20167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29F47-8A2B-48CF-9BC8-805535617121}">
      <dsp:nvSpPr>
        <dsp:cNvPr id="0" name=""/>
        <dsp:cNvSpPr/>
      </dsp:nvSpPr>
      <dsp:spPr>
        <a:xfrm>
          <a:off x="4775981" y="5230930"/>
          <a:ext cx="1125415" cy="720265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2CB4BE-65A0-4AB4-94FC-EFB42E79983E}">
      <dsp:nvSpPr>
        <dsp:cNvPr id="0" name=""/>
        <dsp:cNvSpPr/>
      </dsp:nvSpPr>
      <dsp:spPr>
        <a:xfrm>
          <a:off x="285232" y="5494610"/>
          <a:ext cx="10106913" cy="1350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/>
            <a:t>Considers action on learning</a:t>
          </a:r>
        </a:p>
      </dsp:txBody>
      <dsp:txXfrm>
        <a:off x="285232" y="5494610"/>
        <a:ext cx="10106913" cy="1350498"/>
      </dsp:txXfrm>
    </dsp:sp>
    <dsp:sp modelId="{EED66329-98D7-42F1-8A6E-AA416573A2E0}">
      <dsp:nvSpPr>
        <dsp:cNvPr id="0" name=""/>
        <dsp:cNvSpPr/>
      </dsp:nvSpPr>
      <dsp:spPr>
        <a:xfrm>
          <a:off x="4537393" y="2465109"/>
          <a:ext cx="2025747" cy="202574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rPr>
            <a:t>Lifestyle Choice</a:t>
          </a:r>
          <a:endParaRPr lang="id-ID" sz="2400" kern="1200" dirty="0">
            <a:solidFill>
              <a:srgbClr val="002060"/>
            </a:solidFill>
          </a:endParaRPr>
        </a:p>
      </dsp:txBody>
      <dsp:txXfrm>
        <a:off x="4834057" y="2761773"/>
        <a:ext cx="1432419" cy="1432419"/>
      </dsp:txXfrm>
    </dsp:sp>
    <dsp:sp modelId="{2B7769BB-0D4A-4F0E-9264-6FE6A2AA8AD7}">
      <dsp:nvSpPr>
        <dsp:cNvPr id="0" name=""/>
        <dsp:cNvSpPr/>
      </dsp:nvSpPr>
      <dsp:spPr>
        <a:xfrm>
          <a:off x="3087858" y="945348"/>
          <a:ext cx="2025747" cy="202574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rPr>
            <a:t>Social Justice</a:t>
          </a:r>
          <a:endParaRPr lang="id-ID" sz="2400" kern="1200" dirty="0">
            <a:solidFill>
              <a:srgbClr val="002060"/>
            </a:solidFill>
          </a:endParaRPr>
        </a:p>
      </dsp:txBody>
      <dsp:txXfrm>
        <a:off x="3384522" y="1242012"/>
        <a:ext cx="1432419" cy="1432419"/>
      </dsp:txXfrm>
    </dsp:sp>
    <dsp:sp modelId="{F574B3CE-D4B2-4FC1-A883-7A313732DA1F}">
      <dsp:nvSpPr>
        <dsp:cNvPr id="0" name=""/>
        <dsp:cNvSpPr/>
      </dsp:nvSpPr>
      <dsp:spPr>
        <a:xfrm>
          <a:off x="5023100" y="368106"/>
          <a:ext cx="2296792" cy="220067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rPr>
            <a:t>Social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rPr>
            <a:t>Entrepreneurship</a:t>
          </a:r>
          <a:endParaRPr lang="id-ID" sz="1400" kern="1200" dirty="0">
            <a:solidFill>
              <a:srgbClr val="002060"/>
            </a:solidFill>
          </a:endParaRPr>
        </a:p>
      </dsp:txBody>
      <dsp:txXfrm>
        <a:off x="5359457" y="690387"/>
        <a:ext cx="1624078" cy="1556108"/>
      </dsp:txXfrm>
    </dsp:sp>
    <dsp:sp modelId="{7FD01321-FA20-48D6-A195-2CB1B7716020}">
      <dsp:nvSpPr>
        <dsp:cNvPr id="0" name=""/>
        <dsp:cNvSpPr/>
      </dsp:nvSpPr>
      <dsp:spPr>
        <a:xfrm>
          <a:off x="2304623" y="139501"/>
          <a:ext cx="6302325" cy="50418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D733B-02BC-41F0-A783-46361C93EC72}">
      <dsp:nvSpPr>
        <dsp:cNvPr id="0" name=""/>
        <dsp:cNvSpPr/>
      </dsp:nvSpPr>
      <dsp:spPr>
        <a:xfrm>
          <a:off x="633072" y="357247"/>
          <a:ext cx="5303520" cy="46106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69B6A-ADA1-44C2-BC3B-EC6135DB404B}">
      <dsp:nvSpPr>
        <dsp:cNvPr id="0" name=""/>
        <dsp:cNvSpPr/>
      </dsp:nvSpPr>
      <dsp:spPr>
        <a:xfrm>
          <a:off x="707136" y="1627460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/>
              <a:ea typeface="Century Gothic"/>
              <a:cs typeface="Century Gothic"/>
              <a:sym typeface="Century Gothic"/>
            </a:rPr>
            <a:t>Generate artefacts (experimental procedures and models) </a:t>
          </a:r>
          <a:endParaRPr lang="id-ID" sz="2000" kern="1200" dirty="0">
            <a:latin typeface="Century Gothic"/>
            <a:ea typeface="Century Gothic"/>
            <a:cs typeface="Century Gothic"/>
            <a:sym typeface="Century Gothic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 dirty="0">
            <a:latin typeface="Century Gothic"/>
            <a:sym typeface="Century Gothic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/>
              <a:ea typeface="Century Gothic"/>
              <a:cs typeface="Century Gothic"/>
              <a:sym typeface="Century Gothic"/>
            </a:rPr>
            <a:t>Created journal and discuss what they have learned about the central idea</a:t>
          </a:r>
          <a:endParaRPr lang="id-ID" sz="2000" kern="1200" dirty="0"/>
        </a:p>
      </dsp:txBody>
      <dsp:txXfrm>
        <a:off x="707136" y="1627460"/>
        <a:ext cx="2462784" cy="2344743"/>
      </dsp:txXfrm>
    </dsp:sp>
    <dsp:sp modelId="{F6A531D4-FA32-437D-B7A3-03B558C52C82}">
      <dsp:nvSpPr>
        <dsp:cNvPr id="0" name=""/>
        <dsp:cNvSpPr/>
      </dsp:nvSpPr>
      <dsp:spPr>
        <a:xfrm>
          <a:off x="3224784" y="1627460"/>
          <a:ext cx="2462784" cy="234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/>
              <a:ea typeface="Century Gothic"/>
              <a:cs typeface="Century Gothic"/>
              <a:sym typeface="Century Gothic"/>
            </a:rPr>
            <a:t>Sometimes, we still don’t bring materials on time</a:t>
          </a:r>
          <a:endParaRPr lang="id-ID" sz="2000" kern="1200" dirty="0">
            <a:latin typeface="Century Gothic"/>
            <a:ea typeface="Century Gothic"/>
            <a:cs typeface="Century Gothic"/>
            <a:sym typeface="Century Gothic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000" kern="1200" dirty="0">
            <a:latin typeface="Century Gothic"/>
            <a:sym typeface="Century Gothic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/>
              <a:ea typeface="Century Gothic"/>
              <a:cs typeface="Century Gothic"/>
              <a:sym typeface="Century Gothic"/>
            </a:rPr>
            <a:t>We don’t really update the journal if we are missing something</a:t>
          </a:r>
          <a:endParaRPr lang="id-ID" sz="2000" kern="1200" dirty="0"/>
        </a:p>
      </dsp:txBody>
      <dsp:txXfrm>
        <a:off x="3224784" y="1627460"/>
        <a:ext cx="2462784" cy="2344743"/>
      </dsp:txXfrm>
    </dsp:sp>
    <dsp:sp modelId="{D2D685D1-CE30-47CE-B4D7-BBDF8A721D48}">
      <dsp:nvSpPr>
        <dsp:cNvPr id="0" name=""/>
        <dsp:cNvSpPr/>
      </dsp:nvSpPr>
      <dsp:spPr>
        <a:xfrm>
          <a:off x="0" y="758417"/>
          <a:ext cx="1036320" cy="103632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700B-0714-4FDA-9B18-E1D7C0B04EA4}">
      <dsp:nvSpPr>
        <dsp:cNvPr id="0" name=""/>
        <dsp:cNvSpPr/>
      </dsp:nvSpPr>
      <dsp:spPr>
        <a:xfrm>
          <a:off x="5120640" y="1131103"/>
          <a:ext cx="975360" cy="334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84E9A-2D9E-4BA1-AEEA-C93A2A6374BC}">
      <dsp:nvSpPr>
        <dsp:cNvPr id="0" name=""/>
        <dsp:cNvSpPr/>
      </dsp:nvSpPr>
      <dsp:spPr>
        <a:xfrm>
          <a:off x="3194608" y="656182"/>
          <a:ext cx="12192" cy="419203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0000" y="2362200"/>
            <a:ext cx="65786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505200"/>
            <a:ext cx="3987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48965" y="14438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>
                <a:solidFill>
                  <a:srgbClr val="3F3F3F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>
                <a:solidFill>
                  <a:srgbClr val="3F3F3F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58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>
                <a:solidFill>
                  <a:srgbClr val="3F3F3F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>
                <a:solidFill>
                  <a:srgbClr val="3F3F3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>
                <a:solidFill>
                  <a:srgbClr val="3F3F3F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>
                <a:solidFill>
                  <a:srgbClr val="3F3F3F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>
                <a:solidFill>
                  <a:srgbClr val="3F3F3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>
                <a:solidFill>
                  <a:srgbClr val="3F3F3F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17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1270000" y="2362200"/>
            <a:ext cx="6578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2565400" y="3505200"/>
            <a:ext cx="3987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892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51234" y="148130"/>
            <a:ext cx="753556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42999" y="1443835"/>
            <a:ext cx="7535565" cy="52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>
                <a:solidFill>
                  <a:srgbClr val="3F3F3F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>
                <a:solidFill>
                  <a:srgbClr val="3F3F3F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303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2313" y="351472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22313" y="201453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74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1">
                <a:solidFill>
                  <a:srgbClr val="262626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073697"/>
            <a:ext cx="4040188" cy="379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>
                <a:solidFill>
                  <a:srgbClr val="3F3F3F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>
                <a:solidFill>
                  <a:srgbClr val="3F3F3F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>
                <a:solidFill>
                  <a:srgbClr val="3F3F3F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»"/>
              <a:defRPr sz="1600">
                <a:solidFill>
                  <a:srgbClr val="3F3F3F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443835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1">
                <a:solidFill>
                  <a:srgbClr val="262626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073697"/>
            <a:ext cx="4041775" cy="379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>
                <a:solidFill>
                  <a:srgbClr val="3F3F3F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>
                <a:solidFill>
                  <a:srgbClr val="3F3F3F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>
                <a:solidFill>
                  <a:srgbClr val="3F3F3F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>
                <a:solidFill>
                  <a:srgbClr val="3F3F3F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Char char="»"/>
              <a:defRPr sz="1600">
                <a:solidFill>
                  <a:srgbClr val="3F3F3F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4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96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>
                <a:solidFill>
                  <a:srgbClr val="3F3F3F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>
                <a:solidFill>
                  <a:srgbClr val="3F3F3F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>
                <a:solidFill>
                  <a:srgbClr val="3F3F3F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>
                <a:solidFill>
                  <a:srgbClr val="3F3F3F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>
                <a:solidFill>
                  <a:srgbClr val="3F3F3F"/>
                </a:solidFill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44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108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>
                <a:solidFill>
                  <a:srgbClr val="3F3F3F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15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>
                <a:solidFill>
                  <a:srgbClr val="3F3F3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>
                <a:solidFill>
                  <a:srgbClr val="3F3F3F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25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1234" y="148130"/>
            <a:ext cx="753556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2999" y="1443835"/>
            <a:ext cx="7535565" cy="526176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47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145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453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85" y="31562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Scientific Technology to Support Human Activity</a:t>
            </a:r>
            <a:br>
              <a:rPr lang="en-US" sz="2400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Contaminant Soil in Agriculture</a:t>
            </a:r>
            <a:br>
              <a:rPr lang="en-US" sz="2400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Century Gothic" panose="020B0502020202020204" pitchFamily="34" charset="0"/>
              </a:rPr>
              <a:t> Treat Soil Health and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480820"/>
            <a:ext cx="8250115" cy="53467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Members	: </a:t>
            </a:r>
            <a:r>
              <a:rPr lang="en-US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Akhdan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Galang</a:t>
            </a:r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, Aldo &amp; </a:t>
            </a:r>
            <a:r>
              <a:rPr lang="en-US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Redya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Mentors	: Mr. Ryan, Ms. Hana &amp; </a:t>
            </a:r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Ms.Reza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b-world-school-logo-2-colo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5181293"/>
            <a:ext cx="1295400" cy="1196988"/>
          </a:xfrm>
          <a:prstGeom prst="rect">
            <a:avLst/>
          </a:prstGeom>
        </p:spPr>
      </p:pic>
      <p:pic>
        <p:nvPicPr>
          <p:cNvPr id="9" name="Picture 8" descr="C:\Users\dina_anggraini\AppData\Local\Microsoft\Windows\INetCache\Content.Word\logo tanpa kotak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39" y="5150813"/>
            <a:ext cx="1143000" cy="130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909F54-A989-4324-B1A6-6E4A5F8AD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85" y="2652711"/>
            <a:ext cx="4592515" cy="3447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E60ED-98DD-4F97-AE08-C82A2722B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585" y="0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274-1A2D-4147-BBBF-1700019E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Considers action on learning: </a:t>
            </a:r>
            <a:br>
              <a:rPr lang="en-ID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DF1C9-2A09-4CEE-8E87-8BE21972B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09" y="1930400"/>
            <a:ext cx="2674580" cy="200593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2637A1-4170-48FC-8E3D-C91D0FDBC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668" y="1962465"/>
            <a:ext cx="4307766" cy="36618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19A5060-40D9-4668-A882-5963400053D9}"/>
              </a:ext>
            </a:extLst>
          </p:cNvPr>
          <p:cNvSpPr/>
          <p:nvPr/>
        </p:nvSpPr>
        <p:spPr>
          <a:xfrm>
            <a:off x="501416" y="1057046"/>
            <a:ext cx="4246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ID" sz="2800" b="1" dirty="0">
                <a:latin typeface="Century Gothic" panose="020B0502020202020204" pitchFamily="34" charset="0"/>
              </a:rPr>
              <a:t>Social Entrepreneurship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381CA6-D428-4B33-916E-C7E446385BA6}"/>
              </a:ext>
            </a:extLst>
          </p:cNvPr>
          <p:cNvSpPr/>
          <p:nvPr/>
        </p:nvSpPr>
        <p:spPr>
          <a:xfrm rot="308035">
            <a:off x="1131162" y="2956059"/>
            <a:ext cx="3018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600" b="1" dirty="0">
                <a:latin typeface="Century Gothic" panose="020B0502020202020204" pitchFamily="34" charset="0"/>
              </a:rPr>
              <a:t>Soil Nutrient Checker (SNC). </a:t>
            </a:r>
            <a:endParaRPr lang="en-US" sz="16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CCC79A-F5C3-4094-A3F9-44F4D9A1124D}"/>
              </a:ext>
            </a:extLst>
          </p:cNvPr>
          <p:cNvSpPr/>
          <p:nvPr/>
        </p:nvSpPr>
        <p:spPr>
          <a:xfrm>
            <a:off x="501416" y="1539719"/>
            <a:ext cx="59536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dirty="0">
                <a:latin typeface="Century Gothic" panose="020B0502020202020204" pitchFamily="34" charset="0"/>
              </a:rPr>
              <a:t>designed, planned, and developed models of technology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C6608-AD8D-4961-BDC1-822EA794F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0339" y="2126732"/>
            <a:ext cx="1314134" cy="985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3BEF3-FC2C-42BB-9397-3902E1DC0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3731" y="3517067"/>
            <a:ext cx="1314135" cy="985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9BC9B-2954-468C-B911-32D91CA4E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3731" y="4888667"/>
            <a:ext cx="1314136" cy="9856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6A3CC6-383E-4FC7-8CFE-AD06708705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09" y="4038211"/>
            <a:ext cx="2674578" cy="20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274-1A2D-4147-BBBF-1700019E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Considers action on learning: </a:t>
            </a:r>
            <a:br>
              <a:rPr lang="en-ID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8F27C-B8A6-4805-89B5-DB862A7BD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09" y="1923604"/>
            <a:ext cx="2617690" cy="1963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B8F567-BD40-478E-92FA-19CA2A0E1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08" y="4038600"/>
            <a:ext cx="2617691" cy="19632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1D44021-E459-458A-AD3F-13A59315FFF1}"/>
              </a:ext>
            </a:extLst>
          </p:cNvPr>
          <p:cNvSpPr/>
          <p:nvPr/>
        </p:nvSpPr>
        <p:spPr>
          <a:xfrm>
            <a:off x="494071" y="1004833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ID" sz="2800" b="1" dirty="0">
                <a:latin typeface="Century Gothic" panose="020B0502020202020204" pitchFamily="34" charset="0"/>
              </a:rPr>
              <a:t>Social Justice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480D44-5575-4FF9-9E98-8F7FF8DB64AD}"/>
              </a:ext>
            </a:extLst>
          </p:cNvPr>
          <p:cNvSpPr/>
          <p:nvPr/>
        </p:nvSpPr>
        <p:spPr>
          <a:xfrm>
            <a:off x="457200" y="1476892"/>
            <a:ext cx="85345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600" dirty="0">
                <a:latin typeface="Century Gothic" panose="020B0502020202020204" pitchFamily="34" charset="0"/>
              </a:rPr>
              <a:t>volunteer to share our experiment to the learning community and other community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7E4FC1-DEF9-4486-9C69-D3DDFB726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9" y="4038600"/>
            <a:ext cx="2617691" cy="1963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7D4AC-8D9A-4E0C-ABB1-4277BD52C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4038600"/>
            <a:ext cx="2648489" cy="19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36F67C-8E1F-41D3-A6CA-56594EBB4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11" y="1902963"/>
            <a:ext cx="2648489" cy="198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608CF5-E5A6-4F14-86D2-F822D2F6E9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4" y="1923604"/>
            <a:ext cx="2617690" cy="19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274-1A2D-4147-BBBF-1700019E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Considers action on learning: </a:t>
            </a:r>
            <a:br>
              <a:rPr lang="en-ID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A4291A-F36B-4179-A941-5A9F799DA475}"/>
              </a:ext>
            </a:extLst>
          </p:cNvPr>
          <p:cNvSpPr/>
          <p:nvPr/>
        </p:nvSpPr>
        <p:spPr>
          <a:xfrm>
            <a:off x="457200" y="1029520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ID" sz="2800" b="1" dirty="0">
                <a:latin typeface="Century Gothic" panose="020B0502020202020204" pitchFamily="34" charset="0"/>
              </a:rPr>
              <a:t>Lifestyle</a:t>
            </a:r>
            <a:r>
              <a:rPr lang="en-ID" sz="2400" b="1" dirty="0">
                <a:latin typeface="Century Gothic" panose="020B0502020202020204" pitchFamily="34" charset="0"/>
              </a:rPr>
              <a:t> Choice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418D3A-C1FB-4118-832B-41B09FB54517}"/>
              </a:ext>
            </a:extLst>
          </p:cNvPr>
          <p:cNvSpPr/>
          <p:nvPr/>
        </p:nvSpPr>
        <p:spPr>
          <a:xfrm>
            <a:off x="457200" y="155274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600" dirty="0">
                <a:latin typeface="Century Gothic" panose="020B0502020202020204" pitchFamily="34" charset="0"/>
              </a:rPr>
              <a:t>engage in responsible and sustainable consumption; promote and campaign about eating organic food and promoting the 3Rs.. </a:t>
            </a:r>
            <a:endParaRPr lang="en-US" sz="1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A1076B-A3E0-4BA9-A5B0-D4103373B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3" t="26246" r="20550" b="32179"/>
          <a:stretch/>
        </p:blipFill>
        <p:spPr>
          <a:xfrm>
            <a:off x="6019800" y="2296235"/>
            <a:ext cx="1836744" cy="3569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3EC64D-898F-4B4E-9229-5403AC0D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96235"/>
            <a:ext cx="4856567" cy="36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ID" dirty="0">
                <a:latin typeface="Arial"/>
                <a:ea typeface="Arial"/>
                <a:cs typeface="Arial"/>
                <a:sym typeface="Arial"/>
              </a:rPr>
              <a:t>Self- assess</a:t>
            </a:r>
            <a:r>
              <a:rPr lang="id-ID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ID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aphicFrame>
        <p:nvGraphicFramePr>
          <p:cNvPr id="171" name="Google Shape;171;p22"/>
          <p:cNvGraphicFramePr/>
          <p:nvPr>
            <p:extLst>
              <p:ext uri="{D42A27DB-BD31-4B8C-83A1-F6EECF244321}">
                <p14:modId xmlns:p14="http://schemas.microsoft.com/office/powerpoint/2010/main" val="626099102"/>
              </p:ext>
            </p:extLst>
          </p:nvPr>
        </p:nvGraphicFramePr>
        <p:xfrm>
          <a:off x="6096000" y="3118680"/>
          <a:ext cx="2743200" cy="28956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32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Idea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Set a reminder to remember our tasks.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00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our friends if we are missing something or not. If we do, immediately fill it.</a:t>
                      </a:r>
                      <a:endParaRPr sz="16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D3FBAD-4C75-492C-993C-72FA17FF3A91}"/>
              </a:ext>
            </a:extLst>
          </p:cNvPr>
          <p:cNvGraphicFramePr/>
          <p:nvPr>
            <p:extLst/>
          </p:nvPr>
        </p:nvGraphicFramePr>
        <p:xfrm>
          <a:off x="0" y="1102409"/>
          <a:ext cx="6096000" cy="535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38F9-FF10-4927-96D2-24AFB712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36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Learns through inquiry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AF9398-FD74-4D6A-A700-4258E701B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82000" cy="51054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ID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Transdisciplinary theme:  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The World Work (</a:t>
            </a:r>
            <a:r>
              <a:rPr lang="en-US" sz="15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impact of scientific and technological advances on society and on the environment)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en-ID" sz="15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ID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Idea: </a:t>
            </a:r>
            <a:r>
              <a:rPr lang="en-ID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Humans rely on constantly evolving and sustainable technology to support soil health and productivity in contaminants of agriculture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en-ID" sz="15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ID" sz="1500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Lines of inquiry:</a:t>
            </a:r>
          </a:p>
          <a:p>
            <a:pPr algn="just">
              <a:lnSpc>
                <a:spcPct val="107000"/>
              </a:lnSpc>
            </a:pPr>
            <a:r>
              <a:rPr lang="en-ID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involvement in management of agricultural activities</a:t>
            </a:r>
          </a:p>
          <a:p>
            <a:pPr algn="just">
              <a:lnSpc>
                <a:spcPct val="107000"/>
              </a:lnSpc>
            </a:pPr>
            <a:r>
              <a:rPr lang="en-ID" sz="15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human interaction affects the environment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role of technology in scientific understanding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15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Knowledge: 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 Invention and sustainability of the Earth’s resources, Human interaction to natural habitat, Changes in the Earth, Energy transformation Simple machine, Scientific knowledge, and Biodiversity.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en-US" sz="15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Quran Verses Al ARAF: 58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tanah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tanaman-tanamannya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tumbuh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seizin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Allah;dan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tanah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tanam-tanamnnya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tumbuh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merana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Demikianlah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kami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mengulangi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tanda-tanda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kebesaran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(Kami)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orang-orang yang </a:t>
            </a:r>
            <a:r>
              <a:rPr lang="en-US" sz="1500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bersyukur</a:t>
            </a:r>
            <a:r>
              <a:rPr lang="en-US" sz="15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en-US" sz="18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en-ID" sz="18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ID" sz="4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D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5F798D-DF51-428B-A452-F953D2C5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3732" y="81116"/>
            <a:ext cx="5562600" cy="1143000"/>
          </a:xfrm>
        </p:spPr>
        <p:txBody>
          <a:bodyPr/>
          <a:lstStyle/>
          <a:p>
            <a:r>
              <a:rPr lang="en-US" dirty="0"/>
              <a:t>Key Concepts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C58F68-3F0D-43D6-A931-29AEFC4AE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191975"/>
              </p:ext>
            </p:extLst>
          </p:nvPr>
        </p:nvGraphicFramePr>
        <p:xfrm>
          <a:off x="464574" y="8763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CB3DB0B-61EA-4094-95C8-F6BFF0B129B6}"/>
              </a:ext>
            </a:extLst>
          </p:cNvPr>
          <p:cNvSpPr txBox="1"/>
          <p:nvPr/>
        </p:nvSpPr>
        <p:spPr>
          <a:xfrm>
            <a:off x="983226" y="594482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Concepts: </a:t>
            </a:r>
            <a:r>
              <a:rPr lang="en-ID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Sustainability, progress, ingenuity, and ethics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B70D89-3D48-46E7-922D-964A6B43B2B7}"/>
              </a:ext>
            </a:extLst>
          </p:cNvPr>
          <p:cNvSpPr txBox="1"/>
          <p:nvPr/>
        </p:nvSpPr>
        <p:spPr>
          <a:xfrm>
            <a:off x="6781800" y="1407661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/>
              <a:t>How can people improve soil  health and productivity?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FDEB3-B12F-435F-85E2-C43E965E1983}"/>
              </a:ext>
            </a:extLst>
          </p:cNvPr>
          <p:cNvSpPr txBox="1"/>
          <p:nvPr/>
        </p:nvSpPr>
        <p:spPr>
          <a:xfrm>
            <a:off x="2979174" y="4988674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/>
              <a:t>What are the government responsibilities to support agricultural activities?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266E1-0D5B-4DF0-919D-4FC03ED10E24}"/>
              </a:ext>
            </a:extLst>
          </p:cNvPr>
          <p:cNvSpPr txBox="1"/>
          <p:nvPr/>
        </p:nvSpPr>
        <p:spPr>
          <a:xfrm>
            <a:off x="1143000" y="1407661"/>
            <a:ext cx="266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/>
              <a:t>What is the function of agricultural technology in this era?</a:t>
            </a:r>
          </a:p>
        </p:txBody>
      </p:sp>
    </p:spTree>
    <p:extLst>
      <p:ext uri="{BB962C8B-B14F-4D97-AF65-F5344CB8AC3E}">
        <p14:creationId xmlns:p14="http://schemas.microsoft.com/office/powerpoint/2010/main" val="10348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11" grpId="0"/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9;p16">
            <a:extLst>
              <a:ext uri="{FF2B5EF4-FFF2-40B4-BE49-F238E27FC236}">
                <a16:creationId xmlns:a16="http://schemas.microsoft.com/office/drawing/2014/main" id="{2C0EB7EB-951B-4A9D-A390-A97D829927D8}"/>
              </a:ext>
            </a:extLst>
          </p:cNvPr>
          <p:cNvSpPr txBox="1">
            <a:spLocks/>
          </p:cNvSpPr>
          <p:nvPr/>
        </p:nvSpPr>
        <p:spPr>
          <a:xfrm>
            <a:off x="0" y="974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l">
              <a:spcBef>
                <a:spcPts val="0"/>
              </a:spcBef>
              <a:buClr>
                <a:srgbClr val="262626"/>
              </a:buClr>
              <a:buSzPts val="3240"/>
              <a:buFont typeface="Arial"/>
              <a:buNone/>
            </a:pPr>
            <a:r>
              <a:rPr lang="en-ID" sz="3240" dirty="0">
                <a:latin typeface="Arial"/>
                <a:ea typeface="Arial"/>
                <a:cs typeface="Arial"/>
                <a:sym typeface="Arial"/>
              </a:rPr>
              <a:t> Demonstrate learner profile attributes</a:t>
            </a:r>
            <a:endParaRPr lang="en-ID" sz="3240" dirty="0"/>
          </a:p>
        </p:txBody>
      </p:sp>
      <p:pic>
        <p:nvPicPr>
          <p:cNvPr id="4" name="Google Shape;111;p16">
            <a:extLst>
              <a:ext uri="{FF2B5EF4-FFF2-40B4-BE49-F238E27FC236}">
                <a16:creationId xmlns:a16="http://schemas.microsoft.com/office/drawing/2014/main" id="{EA0EBE18-8D75-4A8B-8CAE-0E8E353926F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997" y="1060695"/>
            <a:ext cx="2800029" cy="210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2;p16">
            <a:extLst>
              <a:ext uri="{FF2B5EF4-FFF2-40B4-BE49-F238E27FC236}">
                <a16:creationId xmlns:a16="http://schemas.microsoft.com/office/drawing/2014/main" id="{025AC997-E4C1-4A57-AAEB-22B7DDBA08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0988" y="1095595"/>
            <a:ext cx="2658421" cy="203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3D0AE-08BB-416F-AE3D-F7F419509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2" y="2517975"/>
            <a:ext cx="2247134" cy="168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F92D88-FBB0-45D8-A663-95671986A3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302">
            <a:off x="393422" y="2915860"/>
            <a:ext cx="2141339" cy="2825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3F81BD-5A4B-4292-9026-3067786E49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61" y="1102379"/>
            <a:ext cx="2811973" cy="2108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9677E-622E-49A4-AB51-DEA8F7C2C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93" y="2506996"/>
            <a:ext cx="2276411" cy="1707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8D977D-82D2-4F3A-91D5-00C6BCC7AD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46" y="3432807"/>
            <a:ext cx="335280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8BA8CE-D5C5-4EE6-962D-0ABB8DC909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1879">
            <a:off x="6614408" y="2812567"/>
            <a:ext cx="2010016" cy="30150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724C54-A07E-4CF8-B30C-BCEF77D1FB7A}"/>
              </a:ext>
            </a:extLst>
          </p:cNvPr>
          <p:cNvSpPr/>
          <p:nvPr/>
        </p:nvSpPr>
        <p:spPr>
          <a:xfrm>
            <a:off x="2307690" y="5857578"/>
            <a:ext cx="462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/>
              <a:t>Inquirer, Thinker, &amp; Principled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9516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p17">
            <a:extLst>
              <a:ext uri="{FF2B5EF4-FFF2-40B4-BE49-F238E27FC236}">
                <a16:creationId xmlns:a16="http://schemas.microsoft.com/office/drawing/2014/main" id="{C77E9D54-01CA-40AE-BD6E-FB89E9C6B4DF}"/>
              </a:ext>
            </a:extLst>
          </p:cNvPr>
          <p:cNvSpPr txBox="1">
            <a:spLocks/>
          </p:cNvSpPr>
          <p:nvPr/>
        </p:nvSpPr>
        <p:spPr>
          <a:xfrm>
            <a:off x="457200" y="1481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l">
              <a:lnSpc>
                <a:spcPct val="107000"/>
              </a:lnSpc>
              <a:spcBef>
                <a:spcPts val="0"/>
              </a:spcBef>
              <a:buClr>
                <a:srgbClr val="262626"/>
              </a:buClr>
              <a:buSzPts val="3600"/>
              <a:buFont typeface="Arial"/>
              <a:buNone/>
            </a:pPr>
            <a:r>
              <a:rPr lang="en-ID" sz="3600" dirty="0">
                <a:latin typeface="Arial"/>
                <a:ea typeface="Arial"/>
                <a:cs typeface="Arial"/>
                <a:sym typeface="Arial"/>
              </a:rPr>
              <a:t>Utiliz</a:t>
            </a:r>
            <a:r>
              <a:rPr lang="en-ID" sz="3600" dirty="0"/>
              <a:t>ing</a:t>
            </a:r>
            <a:r>
              <a:rPr lang="en-ID" sz="3600" dirty="0">
                <a:latin typeface="Arial"/>
                <a:ea typeface="Arial"/>
                <a:cs typeface="Arial"/>
                <a:sym typeface="Arial"/>
              </a:rPr>
              <a:t> approaches to learning: </a:t>
            </a:r>
            <a:endParaRPr lang="en-ID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21;p17">
            <a:extLst>
              <a:ext uri="{FF2B5EF4-FFF2-40B4-BE49-F238E27FC236}">
                <a16:creationId xmlns:a16="http://schemas.microsoft.com/office/drawing/2014/main" id="{DD66FB91-8E66-4C7A-B612-ADBDDCF46A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50" y="1220875"/>
            <a:ext cx="2970337" cy="211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2;p17">
            <a:extLst>
              <a:ext uri="{FF2B5EF4-FFF2-40B4-BE49-F238E27FC236}">
                <a16:creationId xmlns:a16="http://schemas.microsoft.com/office/drawing/2014/main" id="{A9D2CBF8-A09D-43CF-BFBB-B431270DDB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056" y="1220875"/>
            <a:ext cx="2034955" cy="3063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8BD176-B7D8-4BB8-A486-902EDB5110B9}"/>
              </a:ext>
            </a:extLst>
          </p:cNvPr>
          <p:cNvSpPr/>
          <p:nvPr/>
        </p:nvSpPr>
        <p:spPr>
          <a:xfrm>
            <a:off x="2928056" y="5812276"/>
            <a:ext cx="6725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/>
              <a:t>Communication, Collaboration, &amp; Self management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638BCA-6B59-4A44-AFD4-59A46932F623}"/>
              </a:ext>
            </a:extLst>
          </p:cNvPr>
          <p:cNvSpPr/>
          <p:nvPr/>
        </p:nvSpPr>
        <p:spPr>
          <a:xfrm>
            <a:off x="181386" y="2882634"/>
            <a:ext cx="3360864" cy="3427126"/>
          </a:xfrm>
          <a:prstGeom prst="ellipse">
            <a:avLst/>
          </a:prstGeom>
          <a:blipFill rotWithShape="1">
            <a:blip r:embed="rId4"/>
            <a:srcRect/>
            <a:stretch>
              <a:fillRect l="-18204" t="-1051" r="-21115" b="-6159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16B8F1-451F-4DCE-A8E0-066C03115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0626" y="1575842"/>
            <a:ext cx="2839738" cy="2129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68574-B830-46E3-85CE-8CB46A32F8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16" y="1194431"/>
            <a:ext cx="3099867" cy="464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8F9D1-1CF7-47C2-A18C-0DF8475F67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5"/>
          <a:stretch/>
        </p:blipFill>
        <p:spPr>
          <a:xfrm>
            <a:off x="3542250" y="3680741"/>
            <a:ext cx="2453544" cy="21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2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body" idx="2"/>
          </p:nvPr>
        </p:nvSpPr>
        <p:spPr>
          <a:xfrm>
            <a:off x="4572000" y="1310715"/>
            <a:ext cx="4038600" cy="318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ID" sz="18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have meetings to give ideas and we collaborate.</a:t>
            </a:r>
            <a:endParaRPr sz="1800" dirty="0">
              <a:latin typeface="Century Gothic" panose="020B0502020202020204" pitchFamily="34" charset="0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ID" sz="18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collaborate to make a technology related to our topic.</a:t>
            </a:r>
            <a:endParaRPr sz="1800" dirty="0">
              <a:latin typeface="Century Gothic" panose="020B0502020202020204" pitchFamily="34" charset="0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ID" sz="18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test the experiment and technology to get evidence.</a:t>
            </a:r>
            <a:endParaRPr sz="1800" dirty="0">
              <a:latin typeface="Century Gothic" panose="020B0502020202020204" pitchFamily="34" charset="0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ID" sz="18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conducted 6 experiments that involved checking soil health and ways to treat soil health and productivity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F3F3F"/>
              </a:buClr>
              <a:buSzPts val="2220"/>
              <a:buNone/>
            </a:pPr>
            <a:endParaRPr sz="2220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127" y="457200"/>
            <a:ext cx="8699746" cy="85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6D698-7BED-4472-811C-27EAB0B64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23354"/>
          <a:stretch/>
        </p:blipFill>
        <p:spPr>
          <a:xfrm>
            <a:off x="577936" y="1447800"/>
            <a:ext cx="3838206" cy="2468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D98BA-7354-449B-9955-ECC0E4054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696970"/>
            <a:ext cx="1344884" cy="1008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D8EF7-CDF6-4983-847E-AF1F7872D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696971"/>
            <a:ext cx="1398013" cy="1048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90638-4E0F-4464-8602-6614E51CDF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96970"/>
            <a:ext cx="1398013" cy="1048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DD3D2F-BC34-41EC-825B-184233110F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96970"/>
            <a:ext cx="1389271" cy="10419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CDDB2F-9319-4C29-894C-5992CFF484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690413"/>
            <a:ext cx="1398013" cy="10485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BC4C79-CD7C-457B-8C56-EB6C62BECA8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39823" b="5888"/>
          <a:stretch/>
        </p:blipFill>
        <p:spPr>
          <a:xfrm flipH="1">
            <a:off x="1371600" y="4690412"/>
            <a:ext cx="407414" cy="1008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50D046-A3BC-4071-91D5-BBF90A3591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90413"/>
            <a:ext cx="1353627" cy="10152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2668DDF-058C-4EBA-8806-2A142114A560}"/>
              </a:ext>
            </a:extLst>
          </p:cNvPr>
          <p:cNvSpPr/>
          <p:nvPr/>
        </p:nvSpPr>
        <p:spPr>
          <a:xfrm>
            <a:off x="222127" y="5653355"/>
            <a:ext cx="1181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Litmus paper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500AB-DC69-47C5-868C-850A01EE4B63}"/>
              </a:ext>
            </a:extLst>
          </p:cNvPr>
          <p:cNvSpPr/>
          <p:nvPr/>
        </p:nvSpPr>
        <p:spPr>
          <a:xfrm>
            <a:off x="1849322" y="5729713"/>
            <a:ext cx="139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Vinegar &amp; Baking soda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698223-C05E-4A41-A115-3B6491A626B1}"/>
              </a:ext>
            </a:extLst>
          </p:cNvPr>
          <p:cNvSpPr/>
          <p:nvPr/>
        </p:nvSpPr>
        <p:spPr>
          <a:xfrm>
            <a:off x="32401" y="4419971"/>
            <a:ext cx="1813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Soil testing experiments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A97A63-0BB4-4AD6-B2B5-D5C2E82F2283}"/>
              </a:ext>
            </a:extLst>
          </p:cNvPr>
          <p:cNvSpPr/>
          <p:nvPr/>
        </p:nvSpPr>
        <p:spPr>
          <a:xfrm>
            <a:off x="3259711" y="5699075"/>
            <a:ext cx="13837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pH digital meter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1E820E-C608-4ACB-9200-B9ABFD41479F}"/>
              </a:ext>
            </a:extLst>
          </p:cNvPr>
          <p:cNvSpPr/>
          <p:nvPr/>
        </p:nvSpPr>
        <p:spPr>
          <a:xfrm>
            <a:off x="4657695" y="5729713"/>
            <a:ext cx="16530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100" dirty="0">
                <a:latin typeface="Century Gothic" panose="020B0502020202020204" pitchFamily="34" charset="0"/>
              </a:rPr>
              <a:t>Soil Nutrient Checker </a:t>
            </a:r>
          </a:p>
          <a:p>
            <a:pPr algn="ctr"/>
            <a:r>
              <a:rPr lang="en-ID" sz="1100" dirty="0">
                <a:latin typeface="Century Gothic" panose="020B0502020202020204" pitchFamily="34" charset="0"/>
              </a:rPr>
              <a:t>(SNC). </a:t>
            </a:r>
            <a:endParaRPr lang="en-US" sz="1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327376-E743-4A00-99E9-4864A6689391}"/>
              </a:ext>
            </a:extLst>
          </p:cNvPr>
          <p:cNvSpPr/>
          <p:nvPr/>
        </p:nvSpPr>
        <p:spPr>
          <a:xfrm>
            <a:off x="6180942" y="5707216"/>
            <a:ext cx="1366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Compost making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2B7C81-9B83-4C8A-88C7-6D7AA1FE2FD0}"/>
              </a:ext>
            </a:extLst>
          </p:cNvPr>
          <p:cNvSpPr/>
          <p:nvPr/>
        </p:nvSpPr>
        <p:spPr>
          <a:xfrm>
            <a:off x="7853952" y="5722158"/>
            <a:ext cx="1056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Plant testing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Arial"/>
              <a:buNone/>
            </a:pPr>
            <a:r>
              <a:rPr lang="en-ID" sz="3240" dirty="0">
                <a:latin typeface="Arial"/>
                <a:ea typeface="Arial"/>
                <a:cs typeface="Arial"/>
                <a:sym typeface="Arial"/>
              </a:rPr>
              <a:t>Sets learning goals and success criteria</a:t>
            </a:r>
            <a:endParaRPr sz="3240" dirty="0"/>
          </a:p>
        </p:txBody>
      </p:sp>
      <p:graphicFrame>
        <p:nvGraphicFramePr>
          <p:cNvPr id="144" name="Google Shape;144;p19"/>
          <p:cNvGraphicFramePr/>
          <p:nvPr>
            <p:extLst>
              <p:ext uri="{D42A27DB-BD31-4B8C-83A1-F6EECF244321}">
                <p14:modId xmlns:p14="http://schemas.microsoft.com/office/powerpoint/2010/main" val="127503865"/>
              </p:ext>
            </p:extLst>
          </p:nvPr>
        </p:nvGraphicFramePr>
        <p:xfrm>
          <a:off x="449263" y="1752600"/>
          <a:ext cx="8237537" cy="36576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26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 u="none" strike="noStrike" cap="none">
                          <a:latin typeface="Century Gothic" panose="020B0502020202020204" pitchFamily="34" charset="0"/>
                        </a:rPr>
                        <a:t>Learning Goals</a:t>
                      </a:r>
                      <a:endParaRPr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400" u="none" strike="noStrike" cap="none" dirty="0">
                          <a:latin typeface="Century Gothic" panose="020B0502020202020204" pitchFamily="34" charset="0"/>
                        </a:rPr>
                        <a:t>Success Criteria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u="none" strike="noStrike" cap="none">
                          <a:latin typeface="Century Gothic" panose="020B0502020202020204" pitchFamily="34" charset="0"/>
                          <a:sym typeface="Century Gothic"/>
                        </a:rPr>
                        <a:t>Describe human interaction towards technology</a:t>
                      </a:r>
                      <a:endParaRPr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dirty="0">
                          <a:latin typeface="Century Gothic" panose="020B0502020202020204" pitchFamily="34" charset="0"/>
                          <a:sym typeface="Century Gothic"/>
                        </a:rPr>
                        <a:t>We are able to recognize types of technology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dirty="0">
                          <a:latin typeface="Century Gothic" panose="020B0502020202020204" pitchFamily="34" charset="0"/>
                          <a:sym typeface="Century Gothic"/>
                        </a:rPr>
                        <a:t>Examine interaction between technology and agricultural systems 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>
                          <a:latin typeface="Century Gothic" panose="020B0502020202020204" pitchFamily="34" charset="0"/>
                          <a:sym typeface="Century Gothic"/>
                        </a:rPr>
                        <a:t>We are able to identify advanced technological system</a:t>
                      </a:r>
                      <a:endParaRPr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7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dirty="0">
                          <a:latin typeface="Century Gothic" panose="020B0502020202020204" pitchFamily="34" charset="0"/>
                          <a:sym typeface="Century Gothic"/>
                        </a:rPr>
                        <a:t>Describe the agricultural activities that could affect the ecosystem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800" dirty="0">
                          <a:latin typeface="Century Gothic" panose="020B0502020202020204" pitchFamily="34" charset="0"/>
                          <a:sym typeface="Century Gothic"/>
                        </a:rPr>
                        <a:t>We are able to recognize the contaminants of soil and we know how to decontaminate soil.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168812" y="4712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ID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Reflects upon and modifies inquiry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91C6FE-A146-4B57-8B1A-85823C67F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255089"/>
              </p:ext>
            </p:extLst>
          </p:nvPr>
        </p:nvGraphicFramePr>
        <p:xfrm>
          <a:off x="168812" y="1371600"/>
          <a:ext cx="8806376" cy="4571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A7202C-C1AA-4D53-8BEF-F6CAC8DF1382}"/>
              </a:ext>
            </a:extLst>
          </p:cNvPr>
          <p:cNvSpPr txBox="1"/>
          <p:nvPr/>
        </p:nvSpPr>
        <p:spPr>
          <a:xfrm>
            <a:off x="838200" y="1600200"/>
            <a:ext cx="183583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1400" dirty="0">
                <a:latin typeface="Century Gothic" panose="020B0502020202020204" pitchFamily="34" charset="0"/>
              </a:rPr>
              <a:t>We had not found out our specific field of technology until the 3</a:t>
            </a:r>
            <a:r>
              <a:rPr lang="en-ID" sz="1400" baseline="30000" dirty="0">
                <a:latin typeface="Century Gothic" panose="020B0502020202020204" pitchFamily="34" charset="0"/>
              </a:rPr>
              <a:t>rd</a:t>
            </a:r>
            <a:r>
              <a:rPr lang="en-ID" sz="1400" dirty="0">
                <a:latin typeface="Century Gothic" panose="020B0502020202020204" pitchFamily="34" charset="0"/>
              </a:rPr>
              <a:t> week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Graphic spid="2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3CD0E6A3-2643-488B-A40A-C10A64C25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931926"/>
              </p:ext>
            </p:extLst>
          </p:nvPr>
        </p:nvGraphicFramePr>
        <p:xfrm>
          <a:off x="-766689" y="12895"/>
          <a:ext cx="10677378" cy="720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47EDD4C-BB60-4972-8FBF-13A2324EB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285191"/>
              </p:ext>
            </p:extLst>
          </p:nvPr>
        </p:nvGraphicFramePr>
        <p:xfrm>
          <a:off x="6846714" y="3545659"/>
          <a:ext cx="1987126" cy="231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F142F57-CB87-41BF-AF94-7D7AF19C8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506789"/>
              </p:ext>
            </p:extLst>
          </p:nvPr>
        </p:nvGraphicFramePr>
        <p:xfrm>
          <a:off x="310162" y="3553865"/>
          <a:ext cx="1987126" cy="231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231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18" grpId="0">
        <p:bldAsOne/>
      </p:bldGraphic>
      <p:bldGraphic spid="29" grpId="0">
        <p:bldAsOne/>
      </p:bldGraphic>
    </p:bldLst>
  </p:timing>
</p:sld>
</file>

<file path=ppt/theme/theme1.xml><?xml version="1.0" encoding="utf-8"?>
<a:theme xmlns:a="http://schemas.openxmlformats.org/drawingml/2006/main" name="20055-american-express-with-logo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55-american-express-with-logo-ppt-template.pptx" id="{D4AC8F52-A27F-4F48-B018-D89292730F43}" vid="{B5A9E104-A66E-4E03-B2A6-07301D924E4F}"/>
    </a:ext>
  </a:extLst>
</a:theme>
</file>

<file path=ppt/theme/theme2.xml><?xml version="1.0" encoding="utf-8"?>
<a:theme xmlns:a="http://schemas.openxmlformats.org/drawingml/2006/main" name="1_20055-american-express-with-logo-ppt-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600</Words>
  <Application>Microsoft Office PowerPoint</Application>
  <PresentationFormat>On-screen Show (4:3)</PresentationFormat>
  <Paragraphs>108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Microsoft New Tai Lue</vt:lpstr>
      <vt:lpstr>Symbol</vt:lpstr>
      <vt:lpstr>20055-american-express-with-logo-ppt-template</vt:lpstr>
      <vt:lpstr>1_20055-american-express-with-logo-ppt-template</vt:lpstr>
      <vt:lpstr>Scientific Technology to Support Human Activity Contaminant Soil in Agriculture  Treat Soil Health and Productivity</vt:lpstr>
      <vt:lpstr>Learns through inquiry</vt:lpstr>
      <vt:lpstr>Key Concepts</vt:lpstr>
      <vt:lpstr>PowerPoint Presentation</vt:lpstr>
      <vt:lpstr>PowerPoint Presentation</vt:lpstr>
      <vt:lpstr>PowerPoint Presentation</vt:lpstr>
      <vt:lpstr>Sets learning goals and success criteria</vt:lpstr>
      <vt:lpstr>Reflects upon and modifies inquiry</vt:lpstr>
      <vt:lpstr>PowerPoint Presentation</vt:lpstr>
      <vt:lpstr> Considers action on learning:  </vt:lpstr>
      <vt:lpstr> Considers action on learning:  </vt:lpstr>
      <vt:lpstr> Considers action on learning:  </vt:lpstr>
      <vt:lpstr>Self- assesses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2018-04-10T03:48:00Z</dcterms:created>
  <dcterms:modified xsi:type="dcterms:W3CDTF">2019-03-29T06:28:14Z</dcterms:modified>
</cp:coreProperties>
</file>