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1" r:id="rId5"/>
    <p:sldId id="264" r:id="rId6"/>
    <p:sldId id="262" r:id="rId7"/>
    <p:sldId id="265"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4491FF2-E510-4199-AC23-60C7B13DC7F7}" type="datetimeFigureOut">
              <a:rPr lang="id-ID" smtClean="0"/>
              <a:t>01/03/2016</a:t>
            </a:fld>
            <a:endParaRPr lang="id-ID"/>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d-ID"/>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3C512FE-6249-45F0-831B-DB5394B3B4F4}"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491FF2-E510-4199-AC23-60C7B13DC7F7}" type="datetimeFigureOut">
              <a:rPr lang="id-ID" smtClean="0"/>
              <a:t>01/03/2016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3C512FE-6249-45F0-831B-DB5394B3B4F4}"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491FF2-E510-4199-AC23-60C7B13DC7F7}" type="datetimeFigureOut">
              <a:rPr lang="id-ID" smtClean="0"/>
              <a:t>01/03/2016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3C512FE-6249-45F0-831B-DB5394B3B4F4}"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4491FF2-E510-4199-AC23-60C7B13DC7F7}" type="datetimeFigureOut">
              <a:rPr lang="id-ID" smtClean="0"/>
              <a:t>01/03/2016</a:t>
            </a:fld>
            <a:endParaRPr lang="id-ID"/>
          </a:p>
        </p:txBody>
      </p:sp>
      <p:sp>
        <p:nvSpPr>
          <p:cNvPr id="9" name="Slide Number Placeholder 8"/>
          <p:cNvSpPr>
            <a:spLocks noGrp="1"/>
          </p:cNvSpPr>
          <p:nvPr>
            <p:ph type="sldNum" sz="quarter" idx="15"/>
          </p:nvPr>
        </p:nvSpPr>
        <p:spPr/>
        <p:txBody>
          <a:bodyPr rtlCol="0"/>
          <a:lstStyle/>
          <a:p>
            <a:fld id="{73C512FE-6249-45F0-831B-DB5394B3B4F4}" type="slidenum">
              <a:rPr lang="id-ID" smtClean="0"/>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4491FF2-E510-4199-AC23-60C7B13DC7F7}" type="datetimeFigureOut">
              <a:rPr lang="id-ID" smtClean="0"/>
              <a:t>01/03/2016</a:t>
            </a:fld>
            <a:endParaRPr lang="id-ID"/>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d-ID"/>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3C512FE-6249-45F0-831B-DB5394B3B4F4}"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4491FF2-E510-4199-AC23-60C7B13DC7F7}" type="datetimeFigureOut">
              <a:rPr lang="id-ID" smtClean="0"/>
              <a:t>01/03/2016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3C512FE-6249-45F0-831B-DB5394B3B4F4}" type="slidenum">
              <a:rPr lang="id-ID" smtClean="0"/>
              <a:t>‹#›</a:t>
            </a:fld>
            <a:endParaRPr lang="id-ID"/>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4491FF2-E510-4199-AC23-60C7B13DC7F7}" type="datetimeFigureOut">
              <a:rPr lang="id-ID" smtClean="0"/>
              <a:t>01/03/2016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3C512FE-6249-45F0-831B-DB5394B3B4F4}" type="slidenum">
              <a:rPr lang="id-ID" smtClean="0"/>
              <a:t>‹#›</a:t>
            </a:fld>
            <a:endParaRPr lang="id-ID"/>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4491FF2-E510-4199-AC23-60C7B13DC7F7}" type="datetimeFigureOut">
              <a:rPr lang="id-ID" smtClean="0"/>
              <a:t>01/03/2016</a:t>
            </a:fld>
            <a:endParaRPr lang="id-ID"/>
          </a:p>
        </p:txBody>
      </p:sp>
      <p:sp>
        <p:nvSpPr>
          <p:cNvPr id="7" name="Slide Number Placeholder 6"/>
          <p:cNvSpPr>
            <a:spLocks noGrp="1"/>
          </p:cNvSpPr>
          <p:nvPr>
            <p:ph type="sldNum" sz="quarter" idx="11"/>
          </p:nvPr>
        </p:nvSpPr>
        <p:spPr/>
        <p:txBody>
          <a:bodyPr rtlCol="0"/>
          <a:lstStyle/>
          <a:p>
            <a:fld id="{73C512FE-6249-45F0-831B-DB5394B3B4F4}" type="slidenum">
              <a:rPr lang="id-ID" smtClean="0"/>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491FF2-E510-4199-AC23-60C7B13DC7F7}" type="datetimeFigureOut">
              <a:rPr lang="id-ID" smtClean="0"/>
              <a:t>01/03/2016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3C512FE-6249-45F0-831B-DB5394B3B4F4}"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4491FF2-E510-4199-AC23-60C7B13DC7F7}" type="datetimeFigureOut">
              <a:rPr lang="id-ID" smtClean="0"/>
              <a:t>01/03/2016</a:t>
            </a:fld>
            <a:endParaRPr lang="id-ID"/>
          </a:p>
        </p:txBody>
      </p:sp>
      <p:sp>
        <p:nvSpPr>
          <p:cNvPr id="22" name="Slide Number Placeholder 21"/>
          <p:cNvSpPr>
            <a:spLocks noGrp="1"/>
          </p:cNvSpPr>
          <p:nvPr>
            <p:ph type="sldNum" sz="quarter" idx="15"/>
          </p:nvPr>
        </p:nvSpPr>
        <p:spPr/>
        <p:txBody>
          <a:bodyPr rtlCol="0"/>
          <a:lstStyle/>
          <a:p>
            <a:fld id="{73C512FE-6249-45F0-831B-DB5394B3B4F4}" type="slidenum">
              <a:rPr lang="id-ID" smtClean="0"/>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4491FF2-E510-4199-AC23-60C7B13DC7F7}" type="datetimeFigureOut">
              <a:rPr lang="id-ID" smtClean="0"/>
              <a:t>01/03/2016</a:t>
            </a:fld>
            <a:endParaRPr lang="id-ID"/>
          </a:p>
        </p:txBody>
      </p:sp>
      <p:sp>
        <p:nvSpPr>
          <p:cNvPr id="18" name="Slide Number Placeholder 17"/>
          <p:cNvSpPr>
            <a:spLocks noGrp="1"/>
          </p:cNvSpPr>
          <p:nvPr>
            <p:ph type="sldNum" sz="quarter" idx="11"/>
          </p:nvPr>
        </p:nvSpPr>
        <p:spPr/>
        <p:txBody>
          <a:bodyPr rtlCol="0"/>
          <a:lstStyle/>
          <a:p>
            <a:fld id="{73C512FE-6249-45F0-831B-DB5394B3B4F4}" type="slidenum">
              <a:rPr lang="id-ID" smtClean="0"/>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4491FF2-E510-4199-AC23-60C7B13DC7F7}" type="datetimeFigureOut">
              <a:rPr lang="id-ID" smtClean="0"/>
              <a:t>01/03/2016</a:t>
            </a:fld>
            <a:endParaRPr lang="id-ID"/>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3C512FE-6249-45F0-831B-DB5394B3B4F4}"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Rectangle 1"/>
          <p:cNvSpPr/>
          <p:nvPr/>
        </p:nvSpPr>
        <p:spPr>
          <a:xfrm>
            <a:off x="828054" y="476672"/>
            <a:ext cx="7293983" cy="954107"/>
          </a:xfrm>
          <a:prstGeom prst="rect">
            <a:avLst/>
          </a:prstGeom>
          <a:noFill/>
        </p:spPr>
        <p:txBody>
          <a:bodyPr wrap="none" lIns="91440" tIns="45720" rIns="91440" bIns="45720">
            <a:spAutoFit/>
          </a:bodyPr>
          <a:lstStyle/>
          <a:p>
            <a:pPr algn="ctr"/>
            <a:r>
              <a:rPr lang="id-ID"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SEBAB DAN AKIBAT YANG MEMBUAT </a:t>
            </a:r>
          </a:p>
          <a:p>
            <a:pPr algn="ctr"/>
            <a:r>
              <a:rPr lang="id-ID"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PENYU TERANCAM PUNAH</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Rectangle 3"/>
          <p:cNvSpPr/>
          <p:nvPr/>
        </p:nvSpPr>
        <p:spPr>
          <a:xfrm>
            <a:off x="154490" y="5373216"/>
            <a:ext cx="4322932" cy="1231106"/>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id-ID" b="1" cap="none" spc="150" dirty="0" smtClean="0">
                <a:ln w="11430"/>
                <a:solidFill>
                  <a:srgbClr val="F8F8F8"/>
                </a:solidFill>
                <a:effectLst>
                  <a:outerShdw blurRad="25400" algn="tl" rotWithShape="0">
                    <a:srgbClr val="000000">
                      <a:alpha val="43000"/>
                    </a:srgbClr>
                  </a:outerShdw>
                </a:effectLst>
              </a:rPr>
              <a:t>Buku ini ditunjukan </a:t>
            </a:r>
          </a:p>
          <a:p>
            <a:pPr algn="ctr"/>
            <a:r>
              <a:rPr lang="id-ID" b="1" spc="150" dirty="0" smtClean="0">
                <a:ln w="11430"/>
                <a:solidFill>
                  <a:srgbClr val="F8F8F8"/>
                </a:solidFill>
                <a:effectLst>
                  <a:outerShdw blurRad="25400" algn="tl" rotWithShape="0">
                    <a:srgbClr val="000000">
                      <a:alpha val="43000"/>
                    </a:srgbClr>
                  </a:outerShdw>
                </a:effectLst>
              </a:rPr>
              <a:t>Untuk menjelaskan tentang penyu yang terancam punah</a:t>
            </a:r>
            <a:endParaRPr lang="id-ID" b="1" cap="none" spc="150" dirty="0" smtClean="0">
              <a:ln w="11430"/>
              <a:solidFill>
                <a:srgbClr val="F8F8F8"/>
              </a:solidFill>
              <a:effectLst>
                <a:outerShdw blurRad="25400" algn="tl" rotWithShape="0">
                  <a:srgbClr val="000000">
                    <a:alpha val="43000"/>
                  </a:srgbClr>
                </a:outerShdw>
              </a:effectLst>
            </a:endParaRPr>
          </a:p>
          <a:p>
            <a:pPr algn="ctr"/>
            <a:endParaRPr lang="en-US" sz="2000" b="1" cap="none" spc="150" dirty="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422439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5400" dirty="0" smtClean="0"/>
              <a:t>Sebab </a:t>
            </a:r>
            <a:endParaRPr lang="id-ID" sz="5400" dirty="0"/>
          </a:p>
        </p:txBody>
      </p:sp>
      <p:sp>
        <p:nvSpPr>
          <p:cNvPr id="3" name="Content Placeholder 2"/>
          <p:cNvSpPr>
            <a:spLocks noGrp="1"/>
          </p:cNvSpPr>
          <p:nvPr>
            <p:ph sz="quarter" idx="1"/>
          </p:nvPr>
        </p:nvSpPr>
        <p:spPr/>
        <p:txBody>
          <a:bodyPr>
            <a:normAutofit fontScale="92500" lnSpcReduction="10000"/>
          </a:bodyPr>
          <a:lstStyle/>
          <a:p>
            <a:r>
              <a:rPr lang="id-ID" dirty="0" smtClean="0"/>
              <a:t>Sebab yang membuat penyu terancam punah:</a:t>
            </a:r>
          </a:p>
          <a:p>
            <a:pPr marL="0" indent="0">
              <a:buNone/>
            </a:pPr>
            <a:r>
              <a:rPr lang="id-ID" dirty="0" smtClean="0"/>
              <a:t>-Membuang sampah sembarangan</a:t>
            </a:r>
          </a:p>
          <a:p>
            <a:pPr marL="0" indent="0">
              <a:buNone/>
            </a:pPr>
            <a:r>
              <a:rPr lang="id-ID" dirty="0" smtClean="0"/>
              <a:t>-Gangguan bersarang</a:t>
            </a:r>
          </a:p>
          <a:p>
            <a:pPr marL="0" indent="0">
              <a:buNone/>
            </a:pPr>
            <a:r>
              <a:rPr lang="id-ID" dirty="0" smtClean="0"/>
              <a:t>-perburuan liar</a:t>
            </a:r>
          </a:p>
          <a:p>
            <a:pPr marL="0" indent="0">
              <a:buNone/>
            </a:pPr>
            <a:r>
              <a:rPr lang="id-ID" dirty="0" smtClean="0"/>
              <a:t>-koleksi cangkang penyu</a:t>
            </a:r>
          </a:p>
          <a:p>
            <a:pPr marL="0" indent="0">
              <a:buNone/>
            </a:pPr>
            <a:r>
              <a:rPr lang="id-ID" dirty="0" smtClean="0"/>
              <a:t>-</a:t>
            </a:r>
            <a:r>
              <a:rPr lang="en-US" dirty="0" err="1"/>
              <a:t>P</a:t>
            </a:r>
            <a:r>
              <a:rPr lang="en-US" dirty="0" err="1" smtClean="0"/>
              <a:t>encurian</a:t>
            </a:r>
            <a:r>
              <a:rPr lang="en-US" dirty="0" smtClean="0"/>
              <a:t> </a:t>
            </a:r>
            <a:r>
              <a:rPr lang="en-US" dirty="0" err="1" smtClean="0"/>
              <a:t>telur</a:t>
            </a:r>
            <a:r>
              <a:rPr lang="en-US" dirty="0" smtClean="0"/>
              <a:t> </a:t>
            </a:r>
            <a:r>
              <a:rPr lang="en-US" dirty="0" err="1"/>
              <a:t>P</a:t>
            </a:r>
            <a:r>
              <a:rPr lang="en-US" dirty="0" err="1" smtClean="0"/>
              <a:t>enyu</a:t>
            </a:r>
            <a:endParaRPr lang="en-US" dirty="0"/>
          </a:p>
          <a:p>
            <a:pPr marL="0" indent="0">
              <a:buNone/>
            </a:pPr>
            <a:r>
              <a:rPr lang="en-US" dirty="0" smtClean="0"/>
              <a:t>-</a:t>
            </a:r>
            <a:r>
              <a:rPr lang="en-US" dirty="0" err="1" smtClean="0"/>
              <a:t>Pencemaran</a:t>
            </a:r>
            <a:r>
              <a:rPr lang="en-US" dirty="0" smtClean="0"/>
              <a:t> </a:t>
            </a:r>
            <a:r>
              <a:rPr lang="en-US" dirty="0" err="1" smtClean="0"/>
              <a:t>pantai</a:t>
            </a:r>
            <a:endParaRPr lang="en-US" dirty="0" smtClean="0"/>
          </a:p>
          <a:p>
            <a:pPr marL="0" indent="0">
              <a:buNone/>
            </a:pPr>
            <a:r>
              <a:rPr lang="en-US" dirty="0" smtClean="0"/>
              <a:t>-</a:t>
            </a:r>
            <a:r>
              <a:rPr lang="en-US" dirty="0" err="1" smtClean="0"/>
              <a:t>Hilangnya</a:t>
            </a:r>
            <a:r>
              <a:rPr lang="en-US" dirty="0" smtClean="0"/>
              <a:t> habitat</a:t>
            </a:r>
          </a:p>
          <a:p>
            <a:pPr marL="0" indent="0">
              <a:buNone/>
            </a:pPr>
            <a:r>
              <a:rPr lang="en-US" dirty="0" smtClean="0"/>
              <a:t>-</a:t>
            </a:r>
            <a:r>
              <a:rPr lang="en-US" dirty="0" err="1" smtClean="0"/>
              <a:t>Polusi</a:t>
            </a:r>
            <a:endParaRPr lang="en-US" dirty="0" smtClean="0"/>
          </a:p>
          <a:p>
            <a:pPr marL="0" indent="0">
              <a:buNone/>
            </a:pPr>
            <a:r>
              <a:rPr lang="en-US" dirty="0" smtClean="0"/>
              <a:t>-</a:t>
            </a:r>
            <a:r>
              <a:rPr lang="en-US" dirty="0" err="1" smtClean="0"/>
              <a:t>Menjual</a:t>
            </a:r>
            <a:r>
              <a:rPr lang="en-US" dirty="0" smtClean="0"/>
              <a:t> </a:t>
            </a:r>
            <a:r>
              <a:rPr lang="en-US" dirty="0" err="1" smtClean="0"/>
              <a:t>Penyu</a:t>
            </a:r>
            <a:r>
              <a:rPr lang="en-US" dirty="0" smtClean="0"/>
              <a:t> (</a:t>
            </a:r>
            <a:r>
              <a:rPr lang="en-US" dirty="0" err="1" smtClean="0"/>
              <a:t>Berdagang</a:t>
            </a:r>
            <a:r>
              <a:rPr lang="en-US" dirty="0" smtClean="0"/>
              <a:t>)</a:t>
            </a:r>
          </a:p>
          <a:p>
            <a:pPr marL="0" indent="0">
              <a:buNone/>
            </a:pPr>
            <a:r>
              <a:rPr lang="en-US" dirty="0" smtClean="0"/>
              <a:t>-</a:t>
            </a:r>
            <a:r>
              <a:rPr lang="en-US" dirty="0" err="1" smtClean="0"/>
              <a:t>Hilangnya</a:t>
            </a:r>
            <a:r>
              <a:rPr lang="en-US" dirty="0" smtClean="0"/>
              <a:t> </a:t>
            </a:r>
            <a:r>
              <a:rPr lang="en-US" dirty="0" err="1" smtClean="0"/>
              <a:t>makanan</a:t>
            </a:r>
            <a:r>
              <a:rPr lang="en-US" dirty="0" smtClean="0"/>
              <a:t> </a:t>
            </a:r>
            <a:r>
              <a:rPr lang="en-US" dirty="0" err="1" smtClean="0"/>
              <a:t>Penyu</a:t>
            </a:r>
            <a:endParaRPr lang="en-US" dirty="0" smtClean="0"/>
          </a:p>
          <a:p>
            <a:pPr marL="0" indent="0">
              <a:buNone/>
            </a:pPr>
            <a:r>
              <a:rPr lang="en-US" dirty="0" smtClean="0"/>
              <a:t>-</a:t>
            </a:r>
            <a:r>
              <a:rPr lang="en-US" dirty="0" err="1" smtClean="0"/>
              <a:t>Memancing</a:t>
            </a:r>
            <a:r>
              <a:rPr lang="en-US" dirty="0" smtClean="0"/>
              <a:t> </a:t>
            </a:r>
            <a:r>
              <a:rPr lang="en-US" dirty="0" err="1" smtClean="0"/>
              <a:t>Penyu</a:t>
            </a:r>
            <a:endParaRPr lang="id-ID" dirty="0"/>
          </a:p>
        </p:txBody>
      </p:sp>
    </p:spTree>
    <p:extLst>
      <p:ext uri="{BB962C8B-B14F-4D97-AF65-F5344CB8AC3E}">
        <p14:creationId xmlns:p14="http://schemas.microsoft.com/office/powerpoint/2010/main" val="582446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akibat</a:t>
            </a:r>
            <a:endParaRPr lang="id-ID" dirty="0"/>
          </a:p>
        </p:txBody>
      </p:sp>
      <p:sp>
        <p:nvSpPr>
          <p:cNvPr id="3" name="Content Placeholder 2"/>
          <p:cNvSpPr>
            <a:spLocks noGrp="1"/>
          </p:cNvSpPr>
          <p:nvPr>
            <p:ph sz="quarter" idx="1"/>
          </p:nvPr>
        </p:nvSpPr>
        <p:spPr>
          <a:xfrm>
            <a:off x="499106" y="1597805"/>
            <a:ext cx="7467600" cy="4873752"/>
          </a:xfrm>
        </p:spPr>
        <p:txBody>
          <a:bodyPr/>
          <a:lstStyle/>
          <a:p>
            <a:r>
              <a:rPr lang="id-ID" dirty="0" smtClean="0"/>
              <a:t>Populasi penyu menurun dan terancam punah karena ulah manusia</a:t>
            </a:r>
            <a:endParaRPr lang="id-ID"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2924944"/>
            <a:ext cx="2371725" cy="1933575"/>
          </a:xfrm>
          <a:prstGeom prst="rect">
            <a:avLst/>
          </a:prstGeom>
        </p:spPr>
      </p:pic>
      <p:cxnSp>
        <p:nvCxnSpPr>
          <p:cNvPr id="6" name="Straight Arrow Connector 5"/>
          <p:cNvCxnSpPr/>
          <p:nvPr/>
        </p:nvCxnSpPr>
        <p:spPr>
          <a:xfrm flipH="1">
            <a:off x="3059832" y="3789040"/>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067944" y="3573016"/>
            <a:ext cx="3384376" cy="923330"/>
          </a:xfrm>
          <a:prstGeom prst="rect">
            <a:avLst/>
          </a:prstGeom>
          <a:noFill/>
        </p:spPr>
        <p:txBody>
          <a:bodyPr wrap="square" rtlCol="0">
            <a:spAutoFit/>
          </a:bodyPr>
          <a:lstStyle/>
          <a:p>
            <a:r>
              <a:rPr lang="id-ID" dirty="0" smtClean="0"/>
              <a:t>Penyu terperangkap di jaring jaring yang seharusnya untuk menangkap ikan.</a:t>
            </a:r>
            <a:endParaRPr lang="id-ID"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1520" y="4581128"/>
            <a:ext cx="2590800" cy="1762125"/>
          </a:xfrm>
          <a:prstGeom prst="rect">
            <a:avLst/>
          </a:prstGeom>
        </p:spPr>
      </p:pic>
      <p:cxnSp>
        <p:nvCxnSpPr>
          <p:cNvPr id="10" name="Straight Arrow Connector 9"/>
          <p:cNvCxnSpPr/>
          <p:nvPr/>
        </p:nvCxnSpPr>
        <p:spPr>
          <a:xfrm>
            <a:off x="3707904" y="5594426"/>
            <a:ext cx="108012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07504" y="5373216"/>
            <a:ext cx="3600400" cy="923330"/>
          </a:xfrm>
          <a:prstGeom prst="rect">
            <a:avLst/>
          </a:prstGeom>
          <a:noFill/>
        </p:spPr>
        <p:txBody>
          <a:bodyPr wrap="square" rtlCol="0">
            <a:spAutoFit/>
          </a:bodyPr>
          <a:lstStyle/>
          <a:p>
            <a:r>
              <a:rPr lang="id-ID" dirty="0" smtClean="0"/>
              <a:t>Penyu memakan plastik dan mengira plastik tersebut adalah </a:t>
            </a:r>
            <a:r>
              <a:rPr lang="id-ID" dirty="0" smtClean="0"/>
              <a:t>makanannya</a:t>
            </a:r>
            <a:r>
              <a:rPr lang="en-US" dirty="0" smtClean="0"/>
              <a:t> (</a:t>
            </a:r>
            <a:r>
              <a:rPr lang="en-US" dirty="0" err="1" smtClean="0"/>
              <a:t>ubur-ubur</a:t>
            </a:r>
            <a:r>
              <a:rPr lang="en-US" dirty="0" smtClean="0"/>
              <a:t>)</a:t>
            </a:r>
            <a:r>
              <a:rPr lang="id-ID" dirty="0" smtClean="0"/>
              <a:t>.</a:t>
            </a:r>
            <a:endParaRPr lang="id-ID" dirty="0"/>
          </a:p>
        </p:txBody>
      </p:sp>
    </p:spTree>
    <p:extLst>
      <p:ext uri="{BB962C8B-B14F-4D97-AF65-F5344CB8AC3E}">
        <p14:creationId xmlns:p14="http://schemas.microsoft.com/office/powerpoint/2010/main" val="1776465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pentingnya memiliki penyu di ekosistem laut</a:t>
            </a:r>
          </a:p>
        </p:txBody>
      </p:sp>
      <p:sp>
        <p:nvSpPr>
          <p:cNvPr id="3" name="Content Placeholder 2"/>
          <p:cNvSpPr>
            <a:spLocks noGrp="1"/>
          </p:cNvSpPr>
          <p:nvPr>
            <p:ph sz="quarter" idx="1"/>
          </p:nvPr>
        </p:nvSpPr>
        <p:spPr/>
        <p:txBody>
          <a:bodyPr>
            <a:normAutofit fontScale="62500" lnSpcReduction="20000"/>
          </a:bodyPr>
          <a:lstStyle/>
          <a:p>
            <a:r>
              <a:rPr lang="id-ID" dirty="0" smtClean="0"/>
              <a:t>Penyu </a:t>
            </a:r>
            <a:r>
              <a:rPr lang="id-ID" dirty="0"/>
              <a:t>sesungguhnya memainkan peranan yang amat vital bagi ketersediaan ikan laut, misalnya saja Penyu Belimbing (Dermochelys coriacea) yang memakan Ubur-ubur. Ubur-ubur adalah binatang laut yang memakan anak ikan. Ini merupakan mata rantai makanan. Bila tidak ada Penyu Belimbing kemungkinan besar populasi Ubur-ubur akan semakin meningkat. Kelebihan populasi Ubur-ubur akan membahayakan populasi anak ikan. maka ketersediaan ikan di laut akan semakin berkurang. Akhirnya ini akan memperkecil hasil tangkapan ikan nelayan. Terutama nelayan kecil yang tidak memiliki kapal untuk menangkap ikan di laut lepas. Selain itu Penyu juga memakan terumbu karang yang tidak sehat sehingga terumbu karang menjadi sehat kembali.</a:t>
            </a:r>
          </a:p>
          <a:p>
            <a:r>
              <a:rPr lang="id-ID" dirty="0"/>
              <a:t>Terumbu karang yang terjaga dengan baik, terlebih bila daerah tersebut memiliki keindahan alam dan budaya yang mendukung, akan memberikan pemandangan bawah laut yang cukup indah. Ini berpotensi bagi pengembangan ekowisata. Snorkeling, menyelam (diving), bermain kayak (kayaking) dapat menjadi atraksi yang ditawarkan kepada wisatawan. Penyu dan habitatnya juga menjadi sarana bagi peningkatan ilmu pengetahuan manusia, misalnya melalui penelitian dan pengembangan. Sebagaimaan telah diketahui, penyu adalah salah satu hewan yang tersisa dari zaman purbakala. Oleh karena itu, penyu mungkin dapat menjadi “pintu masuk” bagi umat manusia untuk mengetahui apa yang terjadi di masa lampau dan informasi lainnya. Ini sangat penting bagi perkembangan ilmu pengetahuan, terutama biologi dan lingkungan.</a:t>
            </a:r>
          </a:p>
        </p:txBody>
      </p:sp>
    </p:spTree>
    <p:extLst>
      <p:ext uri="{BB962C8B-B14F-4D97-AF65-F5344CB8AC3E}">
        <p14:creationId xmlns:p14="http://schemas.microsoft.com/office/powerpoint/2010/main" val="1103399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Ayat al-quran</a:t>
            </a:r>
            <a:endParaRPr lang="id-ID" dirty="0"/>
          </a:p>
        </p:txBody>
      </p:sp>
      <p:sp>
        <p:nvSpPr>
          <p:cNvPr id="3" name="Content Placeholder 2"/>
          <p:cNvSpPr>
            <a:spLocks noGrp="1"/>
          </p:cNvSpPr>
          <p:nvPr>
            <p:ph sz="quarter" idx="1"/>
          </p:nvPr>
        </p:nvSpPr>
        <p:spPr/>
        <p:txBody>
          <a:bodyPr/>
          <a:lstStyle/>
          <a:p>
            <a:r>
              <a:rPr lang="id-ID" dirty="0" smtClean="0"/>
              <a:t>“</a:t>
            </a:r>
            <a:r>
              <a:rPr lang="id-ID" dirty="0"/>
              <a:t>Telah tampak kerusakan di darat dan di laut disebabkan karena perbuatan tangan manusia; Allah menghendaki agar mereka merasakan sebagian dari (akibat) perbuatan mereka, agar mereka kembali (kejalan yang benar). Katakanlah (Muhammad), “Bepergianlah di bumi lalu lihatlah bagaimana kesudahan orang-orang dahulu. Kebanyakan dari mereka adalah orang-orang yang mempersekutukan (Allah).” (Q.S. Ar Rum (30) : 41-42)</a:t>
            </a:r>
          </a:p>
        </p:txBody>
      </p:sp>
    </p:spTree>
    <p:extLst>
      <p:ext uri="{BB962C8B-B14F-4D97-AF65-F5344CB8AC3E}">
        <p14:creationId xmlns:p14="http://schemas.microsoft.com/office/powerpoint/2010/main" val="2258813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Opini untuk menyelesaikan masalah</a:t>
            </a:r>
            <a:endParaRPr lang="id-ID" dirty="0"/>
          </a:p>
        </p:txBody>
      </p:sp>
      <p:sp>
        <p:nvSpPr>
          <p:cNvPr id="3" name="Content Placeholder 2"/>
          <p:cNvSpPr>
            <a:spLocks noGrp="1"/>
          </p:cNvSpPr>
          <p:nvPr>
            <p:ph sz="quarter" idx="1"/>
          </p:nvPr>
        </p:nvSpPr>
        <p:spPr/>
        <p:txBody>
          <a:bodyPr/>
          <a:lstStyle/>
          <a:p>
            <a:r>
              <a:rPr lang="id-ID" dirty="0" smtClean="0"/>
              <a:t>Setelah kita mengetahui sebab dan akibat dan pentingnya </a:t>
            </a:r>
            <a:r>
              <a:rPr lang="id-ID" dirty="0" smtClean="0"/>
              <a:t>memiliki</a:t>
            </a:r>
            <a:r>
              <a:rPr lang="en-US" dirty="0" smtClean="0"/>
              <a:t> </a:t>
            </a:r>
            <a:r>
              <a:rPr lang="en-US" dirty="0" err="1" smtClean="0"/>
              <a:t>Penyu</a:t>
            </a:r>
            <a:r>
              <a:rPr lang="id-ID" dirty="0" smtClean="0"/>
              <a:t> </a:t>
            </a:r>
            <a:r>
              <a:rPr lang="id-ID" dirty="0" smtClean="0"/>
              <a:t>di ekosistem laut semua itu kembali kepada kita tentang apa yang bisa kita lakukan. Jadi bagaimana caranya untuk kita membantu penyu yang terancam punah adalah:</a:t>
            </a:r>
          </a:p>
          <a:p>
            <a:pPr marL="0" indent="0">
              <a:buNone/>
            </a:pPr>
            <a:r>
              <a:rPr lang="id-ID" dirty="0" smtClean="0"/>
              <a:t>-tidak membuang sampah sembarangan</a:t>
            </a:r>
          </a:p>
          <a:p>
            <a:pPr marL="0" indent="0">
              <a:buNone/>
            </a:pPr>
            <a:r>
              <a:rPr lang="id-ID" dirty="0"/>
              <a:t>-berkontribusi organisasi konservasi </a:t>
            </a:r>
            <a:r>
              <a:rPr lang="id-ID" dirty="0" smtClean="0"/>
              <a:t>laut</a:t>
            </a:r>
          </a:p>
          <a:p>
            <a:pPr marL="0" indent="0">
              <a:buNone/>
            </a:pPr>
            <a:r>
              <a:rPr lang="id-ID" dirty="0"/>
              <a:t>-mengambil sampah </a:t>
            </a:r>
            <a:r>
              <a:rPr lang="id-ID" dirty="0" smtClean="0"/>
              <a:t>laut</a:t>
            </a:r>
          </a:p>
          <a:p>
            <a:pPr marL="0" indent="0">
              <a:buNone/>
            </a:pPr>
            <a:endParaRPr lang="id-ID" dirty="0"/>
          </a:p>
          <a:p>
            <a:pPr marL="0" indent="0">
              <a:buNone/>
            </a:pPr>
            <a:r>
              <a:rPr lang="id-ID" dirty="0" smtClean="0"/>
              <a:t>Mulai sekarang tunjukan kepedulian kita untuk menjaga lingkungan di sekitar kita.</a:t>
            </a:r>
            <a:endParaRPr lang="id-ID" dirty="0"/>
          </a:p>
        </p:txBody>
      </p:sp>
    </p:spTree>
    <p:extLst>
      <p:ext uri="{BB962C8B-B14F-4D97-AF65-F5344CB8AC3E}">
        <p14:creationId xmlns:p14="http://schemas.microsoft.com/office/powerpoint/2010/main" val="3316045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Tentang penulis</a:t>
            </a:r>
            <a:endParaRPr lang="id-ID" dirty="0"/>
          </a:p>
        </p:txBody>
      </p:sp>
      <p:sp>
        <p:nvSpPr>
          <p:cNvPr id="3" name="Content Placeholder 2"/>
          <p:cNvSpPr>
            <a:spLocks noGrp="1"/>
          </p:cNvSpPr>
          <p:nvPr>
            <p:ph sz="quarter" idx="1"/>
          </p:nvPr>
        </p:nvSpPr>
        <p:spPr/>
        <p:txBody>
          <a:bodyPr/>
          <a:lstStyle/>
          <a:p>
            <a:r>
              <a:rPr lang="id-ID" dirty="0"/>
              <a:t>Perkenalkan nama saya Nazwa Laudya Yukita saya dari sekolah Al-Jabr Islamic School kelas 5B saat ini saya lagi belajar tentang keanekaragaman hayati, keanekaragaman hayati </a:t>
            </a:r>
            <a:r>
              <a:rPr lang="id-ID" dirty="0" smtClean="0"/>
              <a:t>adalah </a:t>
            </a:r>
            <a:r>
              <a:rPr lang="id-ID" dirty="0"/>
              <a:t>tingkat variasi bentuk kehidupan dalam, mengingat ekosistem bioma </a:t>
            </a:r>
            <a:r>
              <a:rPr lang="id-ID" dirty="0" smtClean="0"/>
              <a:t>spesies. Saat itulah saya memilih topik tentang penyu yang terancam punah.</a:t>
            </a:r>
          </a:p>
          <a:p>
            <a:r>
              <a:rPr lang="id-ID" dirty="0" smtClean="0"/>
              <a:t>Terima kasih untuk membaca informasi dibuku ini, semoga buku ini bermanfaat dan membuat kalian sadar dan menjaga lingkungan sekitar.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17910" y="5744327"/>
            <a:ext cx="2062500" cy="1093862"/>
          </a:xfrm>
          <a:prstGeom prst="rect">
            <a:avLst/>
          </a:prstGeom>
        </p:spPr>
      </p:pic>
    </p:spTree>
    <p:extLst>
      <p:ext uri="{BB962C8B-B14F-4D97-AF65-F5344CB8AC3E}">
        <p14:creationId xmlns:p14="http://schemas.microsoft.com/office/powerpoint/2010/main" val="22769323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81</TotalTime>
  <Words>553</Words>
  <Application>Microsoft Office PowerPoint</Application>
  <PresentationFormat>On-screen Show (4:3)</PresentationFormat>
  <Paragraphs>36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PowerPoint Presentation</vt:lpstr>
      <vt:lpstr>Sebab </vt:lpstr>
      <vt:lpstr>akibat</vt:lpstr>
      <vt:lpstr>pentingnya memiliki penyu di ekosistem laut</vt:lpstr>
      <vt:lpstr>Ayat al-quran</vt:lpstr>
      <vt:lpstr>Opini untuk menyelesaikan masalah</vt:lpstr>
      <vt:lpstr>Tentang penulis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CLIENT</dc:creator>
  <cp:lastModifiedBy>User</cp:lastModifiedBy>
  <cp:revision>8</cp:revision>
  <dcterms:created xsi:type="dcterms:W3CDTF">2016-03-01T09:45:53Z</dcterms:created>
  <dcterms:modified xsi:type="dcterms:W3CDTF">2016-03-02T06:00:04Z</dcterms:modified>
</cp:coreProperties>
</file>