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88" r:id="rId6"/>
    <p:sldId id="298" r:id="rId7"/>
    <p:sldId id="299" r:id="rId8"/>
    <p:sldId id="300" r:id="rId9"/>
    <p:sldId id="302" r:id="rId10"/>
    <p:sldId id="301" r:id="rId11"/>
    <p:sldId id="289" r:id="rId12"/>
    <p:sldId id="294" r:id="rId13"/>
    <p:sldId id="29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5274" autoAdjust="0"/>
  </p:normalViewPr>
  <p:slideViewPr>
    <p:cSldViewPr snapToGrid="0">
      <p:cViewPr varScale="1">
        <p:scale>
          <a:sx n="81" d="100"/>
          <a:sy n="81" d="100"/>
        </p:scale>
        <p:origin x="-78" y="-6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pPr/>
              <a:t>5/8/2017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pPr/>
              <a:t>5/8/2017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8288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5/8/2017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3857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5/8/2017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5155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5/8/2017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5934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5/8/2017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1584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pPr/>
              <a:t>5/8/2017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252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pPr/>
              <a:t>5/8/2017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370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5/8/2017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4201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5/8/2017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5900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5/8/2017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3594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5/8/2017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7173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931480" y="869108"/>
            <a:ext cx="9360418" cy="226325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300" b="1" dirty="0" smtClean="0">
                <a:solidFill>
                  <a:srgbClr val="0033CC"/>
                </a:solidFill>
                <a:latin typeface="+mn-lt"/>
              </a:rPr>
              <a:t>CRUSHED FALLEN LEAVES TO SEED GERMINATION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346704" y="3503168"/>
            <a:ext cx="8451215" cy="1736344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TEAM MEMBERS: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3300" b="1" dirty="0" smtClean="0">
                <a:solidFill>
                  <a:srgbClr val="FF0000"/>
                </a:solidFill>
              </a:rPr>
              <a:t>NAYA, </a:t>
            </a:r>
            <a:r>
              <a:rPr lang="en-US" sz="3300" b="1" dirty="0" smtClean="0">
                <a:solidFill>
                  <a:srgbClr val="FFC000"/>
                </a:solidFill>
              </a:rPr>
              <a:t>AURA,</a:t>
            </a:r>
            <a:r>
              <a:rPr lang="en-US" sz="3300" b="1" dirty="0" smtClean="0">
                <a:solidFill>
                  <a:srgbClr val="FF0000"/>
                </a:solidFill>
              </a:rPr>
              <a:t> </a:t>
            </a:r>
            <a:r>
              <a:rPr lang="en-US" sz="3300" b="1" dirty="0" smtClean="0">
                <a:solidFill>
                  <a:srgbClr val="00B050"/>
                </a:solidFill>
              </a:rPr>
              <a:t>BUDI, </a:t>
            </a:r>
            <a:r>
              <a:rPr lang="en-US" sz="3300" b="1" dirty="0" smtClean="0">
                <a:solidFill>
                  <a:srgbClr val="002060"/>
                </a:solidFill>
              </a:rPr>
              <a:t>DARRYL, </a:t>
            </a:r>
            <a:r>
              <a:rPr lang="en-US" sz="3300" b="1" dirty="0" smtClean="0">
                <a:solidFill>
                  <a:srgbClr val="7030A0"/>
                </a:solidFill>
              </a:rPr>
              <a:t>RASHA, </a:t>
            </a:r>
            <a:r>
              <a:rPr lang="en-US" sz="33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RACHEL</a:t>
            </a:r>
            <a:endParaRPr lang="en-US" sz="3300" b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MENTORS: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3300" b="1" dirty="0" smtClean="0">
                <a:solidFill>
                  <a:srgbClr val="C00000"/>
                </a:solidFill>
              </a:rPr>
              <a:t>MS.SASRI,</a:t>
            </a:r>
            <a:r>
              <a:rPr lang="en-US" sz="3300" b="1" dirty="0" smtClean="0">
                <a:solidFill>
                  <a:srgbClr val="FF0000"/>
                </a:solidFill>
              </a:rPr>
              <a:t> </a:t>
            </a:r>
            <a:r>
              <a:rPr lang="en-US" sz="3300" b="1" dirty="0" smtClean="0">
                <a:solidFill>
                  <a:schemeClr val="accent2">
                    <a:lumMod val="50000"/>
                  </a:schemeClr>
                </a:solidFill>
              </a:rPr>
              <a:t>MS.EVA,</a:t>
            </a:r>
            <a:r>
              <a:rPr lang="en-US" sz="3300" b="1" dirty="0" smtClean="0">
                <a:solidFill>
                  <a:srgbClr val="FF0000"/>
                </a:solidFill>
              </a:rPr>
              <a:t> MS.ULFAH</a:t>
            </a:r>
          </a:p>
        </p:txBody>
      </p:sp>
    </p:spTree>
    <p:extLst>
      <p:ext uri="{BB962C8B-B14F-4D97-AF65-F5344CB8AC3E}">
        <p14:creationId xmlns:p14="http://schemas.microsoft.com/office/powerpoint/2010/main" xmlns="" val="325067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0898"/>
            <a:ext cx="3300984" cy="3500774"/>
          </a:xfrm>
        </p:spPr>
        <p:txBody>
          <a:bodyPr>
            <a:noAutofit/>
          </a:bodyPr>
          <a:lstStyle/>
          <a:p>
            <a:r>
              <a:rPr lang="en-US" altLang="id-ID" sz="3600" b="1" dirty="0" smtClean="0">
                <a:solidFill>
                  <a:srgbClr val="0033CC"/>
                </a:solidFill>
              </a:rPr>
              <a:t>THE INFORMATION THAT </a:t>
            </a:r>
            <a:br>
              <a:rPr lang="en-US" altLang="id-ID" sz="3600" b="1" dirty="0" smtClean="0">
                <a:solidFill>
                  <a:srgbClr val="0033CC"/>
                </a:solidFill>
              </a:rPr>
            </a:br>
            <a:r>
              <a:rPr lang="en-US" altLang="id-ID" sz="3600" b="1" dirty="0" smtClean="0">
                <a:solidFill>
                  <a:srgbClr val="0033CC"/>
                </a:solidFill>
              </a:rPr>
              <a:t>WE GOT </a:t>
            </a:r>
            <a:br>
              <a:rPr lang="en-US" altLang="id-ID" sz="3600" b="1" dirty="0" smtClean="0">
                <a:solidFill>
                  <a:srgbClr val="0033CC"/>
                </a:solidFill>
              </a:rPr>
            </a:br>
            <a:r>
              <a:rPr lang="en-US" altLang="id-ID" sz="3600" b="1" dirty="0" smtClean="0">
                <a:solidFill>
                  <a:srgbClr val="0033CC"/>
                </a:solidFill>
              </a:rPr>
              <a:t>FROM </a:t>
            </a:r>
            <a:br>
              <a:rPr lang="en-US" altLang="id-ID" sz="3600" b="1" dirty="0" smtClean="0">
                <a:solidFill>
                  <a:srgbClr val="0033CC"/>
                </a:solidFill>
              </a:rPr>
            </a:br>
            <a:r>
              <a:rPr lang="en-US" altLang="id-ID" sz="3600" b="1" smtClean="0">
                <a:solidFill>
                  <a:srgbClr val="0033CC"/>
                </a:solidFill>
              </a:rPr>
              <a:t>KEBUN KARINDA</a:t>
            </a:r>
            <a:endParaRPr lang="en-US" sz="3600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958" b="24958"/>
          <a:stretch>
            <a:fillRect/>
          </a:stretch>
        </p:blipFill>
        <p:spPr>
          <a:xfrm>
            <a:off x="3913632" y="256033"/>
            <a:ext cx="7059168" cy="6361468"/>
          </a:xfrm>
        </p:spPr>
      </p:pic>
    </p:spTree>
    <p:extLst>
      <p:ext uri="{BB962C8B-B14F-4D97-AF65-F5344CB8AC3E}">
        <p14:creationId xmlns:p14="http://schemas.microsoft.com/office/powerpoint/2010/main" xmlns="" val="3262720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8572" y="1577340"/>
            <a:ext cx="9134856" cy="4152901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id-ID" sz="3200" dirty="0" smtClean="0">
                <a:solidFill>
                  <a:srgbClr val="002060"/>
                </a:solidFill>
              </a:rPr>
              <a:t>People just throw the leaves like the leaves don’t have any positive side effect</a:t>
            </a:r>
            <a:r>
              <a:rPr lang="id-ID" altLang="id-ID" sz="3200" dirty="0" smtClean="0">
                <a:solidFill>
                  <a:srgbClr val="002060"/>
                </a:solidFill>
              </a:rPr>
              <a:t> or any advantage.</a:t>
            </a:r>
            <a:endParaRPr lang="en-US" altLang="id-ID" sz="3200" dirty="0" smtClean="0">
              <a:solidFill>
                <a:srgbClr val="00206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id-ID" sz="3200" dirty="0" smtClean="0">
                <a:solidFill>
                  <a:srgbClr val="002060"/>
                </a:solidFill>
              </a:rPr>
              <a:t>People don’t know what is the positive side effect of using the fallen leaves.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96568" y="78910"/>
            <a:ext cx="9133730" cy="123342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id-ID" sz="3600" b="1" dirty="0" smtClean="0"/>
              <a:t/>
            </a:r>
            <a:br>
              <a:rPr lang="en-US" altLang="id-ID" sz="3600" b="1" dirty="0" smtClean="0"/>
            </a:br>
            <a:r>
              <a:rPr lang="en-US" altLang="id-ID" sz="3600" b="1" dirty="0" smtClean="0">
                <a:solidFill>
                  <a:srgbClr val="0033CC"/>
                </a:solidFill>
              </a:rPr>
              <a:t>PROBLEMS</a:t>
            </a:r>
          </a:p>
        </p:txBody>
      </p:sp>
    </p:spTree>
    <p:extLst>
      <p:ext uri="{BB962C8B-B14F-4D97-AF65-F5344CB8AC3E}">
        <p14:creationId xmlns:p14="http://schemas.microsoft.com/office/powerpoint/2010/main" xmlns="" val="1403866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8572" y="1559052"/>
            <a:ext cx="9134856" cy="41529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id-ID" sz="3200" dirty="0">
                <a:solidFill>
                  <a:srgbClr val="002060"/>
                </a:solidFill>
              </a:rPr>
              <a:t>People should know the </a:t>
            </a:r>
            <a:r>
              <a:rPr lang="id-ID" altLang="id-ID" sz="3200" dirty="0">
                <a:solidFill>
                  <a:srgbClr val="002060"/>
                </a:solidFill>
              </a:rPr>
              <a:t>advantages </a:t>
            </a:r>
            <a:r>
              <a:rPr lang="en-US" altLang="id-ID" sz="3200" dirty="0">
                <a:solidFill>
                  <a:srgbClr val="002060"/>
                </a:solidFill>
              </a:rPr>
              <a:t>of the fallen leaves.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id-ID" sz="3200" dirty="0">
                <a:solidFill>
                  <a:srgbClr val="002060"/>
                </a:solidFill>
              </a:rPr>
              <a:t>The </a:t>
            </a:r>
            <a:r>
              <a:rPr lang="id-ID" altLang="id-ID" sz="3200" dirty="0">
                <a:solidFill>
                  <a:srgbClr val="002060"/>
                </a:solidFill>
              </a:rPr>
              <a:t>advantages of</a:t>
            </a:r>
            <a:r>
              <a:rPr lang="en-US" altLang="id-ID" sz="3200" dirty="0">
                <a:solidFill>
                  <a:srgbClr val="002060"/>
                </a:solidFill>
              </a:rPr>
              <a:t> the fallen leaves is, that you can make </a:t>
            </a:r>
            <a:r>
              <a:rPr lang="en-US" altLang="id-ID" sz="3200" dirty="0" smtClean="0">
                <a:solidFill>
                  <a:srgbClr val="002060"/>
                </a:solidFill>
              </a:rPr>
              <a:t>compost </a:t>
            </a:r>
            <a:r>
              <a:rPr lang="id-ID" altLang="id-ID" sz="3200" dirty="0">
                <a:solidFill>
                  <a:srgbClr val="002060"/>
                </a:solidFill>
              </a:rPr>
              <a:t>from</a:t>
            </a:r>
            <a:r>
              <a:rPr lang="en-US" altLang="id-ID" sz="3200" dirty="0">
                <a:solidFill>
                  <a:srgbClr val="002060"/>
                </a:solidFill>
              </a:rPr>
              <a:t> the fallen leaves to help your plant.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id-ID" sz="3600" b="1" dirty="0" smtClean="0"/>
              <a:t/>
            </a:r>
            <a:br>
              <a:rPr lang="en-US" altLang="id-ID" sz="3600" b="1" dirty="0" smtClean="0"/>
            </a:br>
            <a:endParaRPr lang="en-US" altLang="id-ID" sz="3600" b="1" dirty="0" smtClean="0">
              <a:solidFill>
                <a:srgbClr val="0033CC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37399" y="60960"/>
            <a:ext cx="8596312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sz="3600" b="1" dirty="0" smtClean="0"/>
              <a:t/>
            </a:r>
            <a:br>
              <a:rPr lang="en-US" altLang="id-ID" sz="3600" b="1" dirty="0" smtClean="0"/>
            </a:br>
            <a:r>
              <a:rPr lang="en-US" altLang="id-ID" sz="3600" b="1" dirty="0" smtClean="0">
                <a:solidFill>
                  <a:srgbClr val="0033CC"/>
                </a:solidFill>
              </a:rPr>
              <a:t>HYPOTESIS</a:t>
            </a:r>
          </a:p>
        </p:txBody>
      </p:sp>
    </p:spTree>
    <p:extLst>
      <p:ext uri="{BB962C8B-B14F-4D97-AF65-F5344CB8AC3E}">
        <p14:creationId xmlns:p14="http://schemas.microsoft.com/office/powerpoint/2010/main" xmlns="" val="203633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8572" y="1559052"/>
            <a:ext cx="9134856" cy="41529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id-ID" sz="3200" dirty="0" smtClean="0"/>
              <a:t>We </a:t>
            </a:r>
            <a:r>
              <a:rPr lang="en-US" altLang="id-ID" sz="3200" dirty="0"/>
              <a:t>are taking data from 4 different pots with different materials.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id-ID" sz="3200" dirty="0"/>
              <a:t>Our objective is to find out the tallest</a:t>
            </a:r>
            <a:r>
              <a:rPr lang="id-ID" altLang="id-ID" sz="3200" dirty="0"/>
              <a:t>, he most fertile</a:t>
            </a:r>
            <a:r>
              <a:rPr lang="en-US" altLang="id-ID" sz="3200" dirty="0"/>
              <a:t> green bean plant and why it can grow better than the other pots.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id-ID" sz="3200" dirty="0"/>
              <a:t>These are the 4 different pots.</a:t>
            </a:r>
            <a:endParaRPr lang="en-US" altLang="id-ID" sz="3200" dirty="0" smtClean="0">
              <a:solidFill>
                <a:srgbClr val="00206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id-ID" sz="3600" b="1" dirty="0" smtClean="0"/>
              <a:t/>
            </a:r>
            <a:br>
              <a:rPr lang="en-US" altLang="id-ID" sz="3600" b="1" dirty="0" smtClean="0"/>
            </a:br>
            <a:r>
              <a:rPr lang="en-US" altLang="id-ID" sz="3600" b="1" dirty="0" smtClean="0">
                <a:solidFill>
                  <a:srgbClr val="0033CC"/>
                </a:solidFill>
              </a:rPr>
              <a:t>WHAT WE ARE GOING TO DO</a:t>
            </a:r>
          </a:p>
        </p:txBody>
      </p:sp>
    </p:spTree>
    <p:extLst>
      <p:ext uri="{BB962C8B-B14F-4D97-AF65-F5344CB8AC3E}">
        <p14:creationId xmlns:p14="http://schemas.microsoft.com/office/powerpoint/2010/main" xmlns="" val="2176227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83920" y="359326"/>
            <a:ext cx="1663192" cy="123342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id-ID" sz="3800" b="1" dirty="0" smtClean="0"/>
              <a:t/>
            </a:r>
            <a:br>
              <a:rPr lang="en-US" altLang="id-ID" sz="3800" b="1" dirty="0" smtClean="0"/>
            </a:br>
            <a:r>
              <a:rPr lang="en-US" altLang="id-ID" sz="3800" b="1" dirty="0" smtClean="0">
                <a:solidFill>
                  <a:srgbClr val="0033CC"/>
                </a:solidFill>
              </a:rPr>
              <a:t>POT  1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29335" y="1975068"/>
            <a:ext cx="2641599" cy="331835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9393" y="2760471"/>
            <a:ext cx="2706625" cy="333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6830" y="1925637"/>
            <a:ext cx="2705417" cy="336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30640" y="2884423"/>
            <a:ext cx="2691384" cy="320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765296" y="359326"/>
            <a:ext cx="1663192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sz="3800" b="1" dirty="0" smtClean="0"/>
              <a:t/>
            </a:r>
            <a:br>
              <a:rPr lang="en-US" altLang="id-ID" sz="3800" b="1" dirty="0" smtClean="0"/>
            </a:br>
            <a:r>
              <a:rPr lang="en-US" altLang="id-ID" sz="3800" b="1" dirty="0" smtClean="0">
                <a:solidFill>
                  <a:srgbClr val="0033CC"/>
                </a:solidFill>
              </a:rPr>
              <a:t>POT  2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645656" y="359326"/>
            <a:ext cx="1663192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sz="3800" b="1" dirty="0" smtClean="0"/>
              <a:t/>
            </a:r>
            <a:br>
              <a:rPr lang="en-US" altLang="id-ID" sz="3800" b="1" dirty="0" smtClean="0"/>
            </a:br>
            <a:r>
              <a:rPr lang="en-US" altLang="id-ID" sz="3800" b="1" dirty="0" smtClean="0">
                <a:solidFill>
                  <a:srgbClr val="0033CC"/>
                </a:solidFill>
              </a:rPr>
              <a:t>POT  3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535160" y="359326"/>
            <a:ext cx="1663192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sz="3800" b="1" dirty="0" smtClean="0"/>
              <a:t/>
            </a:r>
            <a:br>
              <a:rPr lang="en-US" altLang="id-ID" sz="3800" b="1" dirty="0" smtClean="0"/>
            </a:br>
            <a:r>
              <a:rPr lang="en-US" altLang="id-ID" sz="3800" b="1" dirty="0" smtClean="0">
                <a:solidFill>
                  <a:srgbClr val="0033CC"/>
                </a:solidFill>
              </a:rPr>
              <a:t>POT  4</a:t>
            </a:r>
          </a:p>
        </p:txBody>
      </p:sp>
    </p:spTree>
    <p:extLst>
      <p:ext uri="{BB962C8B-B14F-4D97-AF65-F5344CB8AC3E}">
        <p14:creationId xmlns:p14="http://schemas.microsoft.com/office/powerpoint/2010/main" xmlns="" val="3113757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656832" y="1696212"/>
            <a:ext cx="4226052" cy="41529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id-ID" altLang="id-ID" sz="3200" dirty="0" smtClean="0">
                <a:latin typeface="Trebuchet MS" panose="020B0603020202020204" pitchFamily="34" charset="0"/>
              </a:rPr>
              <a:t>This </a:t>
            </a:r>
            <a:r>
              <a:rPr lang="id-ID" altLang="id-ID" sz="3200" dirty="0">
                <a:latin typeface="Trebuchet MS" panose="020B0603020202020204" pitchFamily="34" charset="0"/>
              </a:rPr>
              <a:t>is the bacteria that we mixed </a:t>
            </a:r>
            <a:r>
              <a:rPr lang="en-US" altLang="id-ID" sz="3200" dirty="0" smtClean="0">
                <a:latin typeface="Trebuchet MS" panose="020B0603020202020204" pitchFamily="34" charset="0"/>
              </a:rPr>
              <a:t>with</a:t>
            </a:r>
            <a:r>
              <a:rPr lang="id-ID" altLang="id-ID" sz="3200" dirty="0" smtClean="0">
                <a:latin typeface="Trebuchet MS" panose="020B0603020202020204" pitchFamily="34" charset="0"/>
              </a:rPr>
              <a:t> </a:t>
            </a:r>
            <a:r>
              <a:rPr lang="id-ID" altLang="id-ID" sz="3200" dirty="0">
                <a:latin typeface="Trebuchet MS" panose="020B0603020202020204" pitchFamily="34" charset="0"/>
              </a:rPr>
              <a:t>the brown sugar and water to make the leaves clean and healthy.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altLang="id-ID" sz="3200" dirty="0" smtClean="0">
              <a:solidFill>
                <a:srgbClr val="00206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15440" y="124630"/>
            <a:ext cx="9133730" cy="1233424"/>
          </a:xfrm>
        </p:spPr>
        <p:txBody>
          <a:bodyPr>
            <a:normAutofit/>
          </a:bodyPr>
          <a:lstStyle/>
          <a:p>
            <a:r>
              <a:rPr lang="en-US" altLang="id-ID" sz="3600" b="1" dirty="0" smtClean="0">
                <a:solidFill>
                  <a:srgbClr val="0033CC"/>
                </a:solidFill>
              </a:rPr>
              <a:t>THIS </a:t>
            </a:r>
            <a:r>
              <a:rPr lang="en-US" altLang="id-ID" sz="3600" b="1" dirty="0">
                <a:solidFill>
                  <a:srgbClr val="0033CC"/>
                </a:solidFill>
              </a:rPr>
              <a:t>IS THE BACTERIA THAT WE USE FOR THE ACTIVATOR (HARMLESS)</a:t>
            </a:r>
            <a:endParaRPr lang="en-US" altLang="id-ID" sz="3600" b="1" dirty="0" smtClean="0">
              <a:solidFill>
                <a:srgbClr val="0033CC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74026" y="1777746"/>
            <a:ext cx="450215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326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8572" y="1696212"/>
            <a:ext cx="9134856" cy="415290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Pot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: soil, water, green beans, compost.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Pot 2 : soil,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crushed brown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green leaves, </a:t>
            </a: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  <a:defRPr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water.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Pot 3 : soil, brown and green leaves with </a:t>
            </a:r>
          </a:p>
          <a:p>
            <a:pPr marL="0" indent="0">
              <a:buNone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activator, green beans.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Pot 4 : soil, brown and green leaves, water.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id-ID" sz="3200" dirty="0" smtClean="0">
              <a:solidFill>
                <a:srgbClr val="00206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id-ID" sz="3600" b="1" dirty="0" smtClean="0">
                <a:solidFill>
                  <a:srgbClr val="0033CC"/>
                </a:solidFill>
              </a:rPr>
              <a:t>THE </a:t>
            </a:r>
            <a:r>
              <a:rPr lang="en-US" altLang="id-ID" sz="3600" b="1" dirty="0">
                <a:solidFill>
                  <a:srgbClr val="0033CC"/>
                </a:solidFill>
              </a:rPr>
              <a:t>MATERIALS THAT WE USE IN THE 4 DIFFERENT POTS ARE:</a:t>
            </a:r>
            <a:endParaRPr lang="en-US" altLang="id-ID" sz="3600" b="1" dirty="0" smtClean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6084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295994"/>
            <a:ext cx="9133730" cy="1233424"/>
          </a:xfrm>
        </p:spPr>
        <p:txBody>
          <a:bodyPr/>
          <a:lstStyle/>
          <a:p>
            <a:r>
              <a:rPr lang="en-US" altLang="id-ID" b="1" dirty="0">
                <a:solidFill>
                  <a:srgbClr val="0033CC"/>
                </a:solidFill>
              </a:rPr>
              <a:t>DATA OBSERVATION (HEIGHT)</a:t>
            </a:r>
            <a:endParaRPr lang="en-US" b="1" dirty="0"/>
          </a:p>
        </p:txBody>
      </p:sp>
      <p:graphicFrame>
        <p:nvGraphicFramePr>
          <p:cNvPr id="5" name="Content Placeholder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56169086"/>
              </p:ext>
            </p:extLst>
          </p:nvPr>
        </p:nvGraphicFramePr>
        <p:xfrm>
          <a:off x="1212278" y="1088136"/>
          <a:ext cx="9586786" cy="5166360"/>
        </p:xfrm>
        <a:graphic>
          <a:graphicData uri="http://schemas.openxmlformats.org/presentationml/2006/ole">
            <p:oleObj spid="_x0000_s1030" r:id="rId3" imgW="8699746" imgH="3981033" progId="Excel.Char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154606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87006" y="1191324"/>
            <a:ext cx="9910890" cy="3881437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id-ID" sz="3200" dirty="0" smtClean="0">
                <a:solidFill>
                  <a:srgbClr val="002060"/>
                </a:solidFill>
              </a:rPr>
              <a:t>The conclusion from our experiment is pot 3 has the tallest plant out of the other 3 pots.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id-ID" sz="1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id-ID" sz="3200" dirty="0" smtClean="0">
                <a:solidFill>
                  <a:srgbClr val="002060"/>
                </a:solidFill>
              </a:rPr>
              <a:t>The reason that pot 3 is the tallest plant is because pot 3 has</a:t>
            </a:r>
            <a:r>
              <a:rPr lang="id-ID" altLang="id-ID" sz="3200" dirty="0" smtClean="0">
                <a:solidFill>
                  <a:srgbClr val="002060"/>
                </a:solidFill>
              </a:rPr>
              <a:t> an</a:t>
            </a:r>
            <a:r>
              <a:rPr lang="en-US" altLang="id-ID" sz="3200" dirty="0" smtClean="0">
                <a:solidFill>
                  <a:srgbClr val="002060"/>
                </a:solidFill>
              </a:rPr>
              <a:t> activator in it.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id-ID" sz="1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id-ID" sz="3200" dirty="0" smtClean="0">
                <a:solidFill>
                  <a:srgbClr val="002060"/>
                </a:solidFill>
              </a:rPr>
              <a:t>And the compost that we use has already use</a:t>
            </a:r>
            <a:r>
              <a:rPr lang="id-ID" altLang="id-ID" sz="3200" dirty="0" smtClean="0">
                <a:solidFill>
                  <a:srgbClr val="002060"/>
                </a:solidFill>
              </a:rPr>
              <a:t>d</a:t>
            </a:r>
            <a:r>
              <a:rPr lang="en-US" altLang="id-ID" sz="3200" dirty="0" smtClean="0">
                <a:solidFill>
                  <a:srgbClr val="002060"/>
                </a:solidFill>
              </a:rPr>
              <a:t> a</a:t>
            </a:r>
            <a:r>
              <a:rPr lang="id-ID" altLang="id-ID" sz="3200" dirty="0" smtClean="0">
                <a:solidFill>
                  <a:srgbClr val="002060"/>
                </a:solidFill>
              </a:rPr>
              <a:t>n</a:t>
            </a:r>
            <a:r>
              <a:rPr lang="en-US" altLang="id-ID" sz="3200" dirty="0" smtClean="0">
                <a:solidFill>
                  <a:srgbClr val="002060"/>
                </a:solidFill>
              </a:rPr>
              <a:t> activator.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id-ID" sz="1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id-ID" sz="3200" dirty="0" smtClean="0">
                <a:solidFill>
                  <a:srgbClr val="002060"/>
                </a:solidFill>
              </a:rPr>
              <a:t>So it double the process speed</a:t>
            </a:r>
            <a:r>
              <a:rPr lang="id-ID" altLang="id-ID" sz="3200" dirty="0" smtClean="0">
                <a:solidFill>
                  <a:srgbClr val="002060"/>
                </a:solidFill>
              </a:rPr>
              <a:t>.</a:t>
            </a:r>
            <a:endParaRPr lang="en-US" altLang="id-ID" sz="3200" dirty="0" smtClean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60" y="-451283"/>
            <a:ext cx="6058552" cy="2099807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33CC"/>
                </a:solidFill>
              </a:rPr>
              <a:t>Our Conclusions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4170149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ll fun education presentation (widescreen).potx" id="{13F266B3-3667-4715-838E-2D35384A824B}" vid="{5EC2A2B6-6A5B-436A-9EF3-6607D16C2EDB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F5AFAE-B80F-42D3-94B4-729362BC1BCB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elements/1.1/"/>
    <ds:schemaRef ds:uri="40262f94-9f35-4ac3-9a90-690165a166b7"/>
    <ds:schemaRef ds:uri="a4f35948-e619-41b3-aa29-22878b09cfd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Fall fun education presentation (widescreen)</Template>
  <TotalTime>86</TotalTime>
  <Words>306</Words>
  <Application>Microsoft Office PowerPoint</Application>
  <PresentationFormat>Custom</PresentationFormat>
  <Paragraphs>40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Back to School 16x9</vt:lpstr>
      <vt:lpstr>Microsoft Office Excel Chart</vt:lpstr>
      <vt:lpstr>CRUSHED FALLEN LEAVES TO SEED GERMINATION </vt:lpstr>
      <vt:lpstr> PROBLEMS</vt:lpstr>
      <vt:lpstr> </vt:lpstr>
      <vt:lpstr> WHAT WE ARE GOING TO DO</vt:lpstr>
      <vt:lpstr> POT  1</vt:lpstr>
      <vt:lpstr>THIS IS THE BACTERIA THAT WE USE FOR THE ACTIVATOR (HARMLESS)</vt:lpstr>
      <vt:lpstr>THE MATERIALS THAT WE USE IN THE 4 DIFFERENT POTS ARE:</vt:lpstr>
      <vt:lpstr>DATA OBSERVATION (HEIGHT)</vt:lpstr>
      <vt:lpstr>Our Conclusions</vt:lpstr>
      <vt:lpstr>THE INFORMATION THAT  WE GOT  FROM  KEBUN KARINDA</vt:lpstr>
    </vt:vector>
  </TitlesOfParts>
  <Company>Bank Indonesia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CRUSHED FALLEN LEAVES TO SEED GERMINATION</dc:title>
  <dc:creator>Dody Budi Waluyo</dc:creator>
  <cp:lastModifiedBy>mariah.ulfah</cp:lastModifiedBy>
  <cp:revision>11</cp:revision>
  <dcterms:created xsi:type="dcterms:W3CDTF">2017-05-07T02:03:42Z</dcterms:created>
  <dcterms:modified xsi:type="dcterms:W3CDTF">2017-05-08T07:45:26Z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