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082F-EE4B-4A1B-9B64-F984297D6C67}" type="datetimeFigureOut">
              <a:rPr lang="id-ID" smtClean="0"/>
              <a:pPr/>
              <a:t>19/03/2017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A24-FD71-4F85-8BA4-7948A2EF5E3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Butterfly</a:t>
            </a:r>
            <a:r>
              <a:rPr lang="id-ID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Observation</a:t>
            </a:r>
            <a:endParaRPr lang="id-ID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Katya – 5B</a:t>
            </a:r>
            <a:endParaRPr lang="id-ID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Scientia Park</a:t>
            </a:r>
            <a:endParaRPr lang="id-ID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IMG_6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857628"/>
            <a:ext cx="2357454" cy="2912306"/>
          </a:xfrm>
          <a:prstGeom prst="rect">
            <a:avLst/>
          </a:prstGeom>
        </p:spPr>
      </p:pic>
      <p:pic>
        <p:nvPicPr>
          <p:cNvPr id="5" name="Picture 4" descr="IMG_6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2143140" cy="2857520"/>
          </a:xfrm>
          <a:prstGeom prst="rect">
            <a:avLst/>
          </a:prstGeom>
        </p:spPr>
      </p:pic>
      <p:pic>
        <p:nvPicPr>
          <p:cNvPr id="6" name="Picture 5" descr="IMG_6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214422"/>
            <a:ext cx="2089544" cy="2786058"/>
          </a:xfrm>
          <a:prstGeom prst="rect">
            <a:avLst/>
          </a:prstGeom>
        </p:spPr>
      </p:pic>
      <p:pic>
        <p:nvPicPr>
          <p:cNvPr id="9" name="Picture 8" descr="IMG_64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857628"/>
            <a:ext cx="2143140" cy="2857520"/>
          </a:xfrm>
          <a:prstGeom prst="rect">
            <a:avLst/>
          </a:prstGeom>
        </p:spPr>
      </p:pic>
      <p:pic>
        <p:nvPicPr>
          <p:cNvPr id="10" name="Picture 9" descr="IMG_64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785794"/>
            <a:ext cx="2214578" cy="2952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Scientia </a:t>
            </a:r>
            <a:r>
              <a:rPr lang="id-ID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Park</a:t>
            </a:r>
            <a:endParaRPr lang="id-ID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IMG_6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00504"/>
            <a:ext cx="2000264" cy="2667019"/>
          </a:xfrm>
          <a:prstGeom prst="rect">
            <a:avLst/>
          </a:prstGeom>
        </p:spPr>
      </p:pic>
      <p:pic>
        <p:nvPicPr>
          <p:cNvPr id="5" name="Picture 4" descr="IMG_6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071942"/>
            <a:ext cx="1928826" cy="2571768"/>
          </a:xfrm>
          <a:prstGeom prst="rect">
            <a:avLst/>
          </a:prstGeom>
        </p:spPr>
      </p:pic>
      <p:pic>
        <p:nvPicPr>
          <p:cNvPr id="6" name="Picture 5" descr="IMG_6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285860"/>
            <a:ext cx="2143121" cy="2857496"/>
          </a:xfrm>
          <a:prstGeom prst="rect">
            <a:avLst/>
          </a:prstGeom>
        </p:spPr>
      </p:pic>
      <p:pic>
        <p:nvPicPr>
          <p:cNvPr id="7" name="Picture 6" descr="IMG_6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2143122" cy="2857496"/>
          </a:xfrm>
          <a:prstGeom prst="rect">
            <a:avLst/>
          </a:prstGeom>
        </p:spPr>
      </p:pic>
      <p:pic>
        <p:nvPicPr>
          <p:cNvPr id="8" name="Picture 7" descr="IMG_64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928670"/>
            <a:ext cx="219671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Scientia Park</a:t>
            </a:r>
            <a:endParaRPr lang="id-ID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 were about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butterflies and they are all different and unique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park keeps the pupa in one big box but the butterfly already emerged from the pupa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also found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lot of common plants that butterflies drink the nectar from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saw a pupa that was already dead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I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 have known that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green colored pupa means it just formed into a pupa</a:t>
            </a:r>
          </a:p>
          <a:p>
            <a:endParaRPr lang="id-ID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Puri Bunga Seruni</a:t>
            </a:r>
            <a:endParaRPr lang="id-ID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IMG_64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43306" y="1214422"/>
            <a:ext cx="1857389" cy="2476518"/>
          </a:xfrm>
          <a:prstGeom prst="rect">
            <a:avLst/>
          </a:prstGeom>
        </p:spPr>
      </p:pic>
      <p:pic>
        <p:nvPicPr>
          <p:cNvPr id="4" name="Picture 3" descr="IMG_6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929066"/>
            <a:ext cx="1857388" cy="2476517"/>
          </a:xfrm>
          <a:prstGeom prst="rect">
            <a:avLst/>
          </a:prstGeom>
        </p:spPr>
      </p:pic>
      <p:pic>
        <p:nvPicPr>
          <p:cNvPr id="5" name="Picture 4" descr="IMG_6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85860"/>
            <a:ext cx="1857388" cy="2476517"/>
          </a:xfrm>
          <a:prstGeom prst="rect">
            <a:avLst/>
          </a:prstGeom>
        </p:spPr>
      </p:pic>
      <p:pic>
        <p:nvPicPr>
          <p:cNvPr id="6" name="Picture 5" descr="IMG_64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929066"/>
            <a:ext cx="1857388" cy="2476517"/>
          </a:xfrm>
          <a:prstGeom prst="rect">
            <a:avLst/>
          </a:prstGeom>
        </p:spPr>
      </p:pic>
      <p:pic>
        <p:nvPicPr>
          <p:cNvPr id="7" name="Picture 6" descr="IMG_64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4000504"/>
            <a:ext cx="1903475" cy="2285992"/>
          </a:xfrm>
          <a:prstGeom prst="rect">
            <a:avLst/>
          </a:prstGeom>
        </p:spPr>
      </p:pic>
      <p:pic>
        <p:nvPicPr>
          <p:cNvPr id="8" name="Picture 7" descr="IMG_64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214422"/>
            <a:ext cx="182167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Puri Bunga Seruni</a:t>
            </a:r>
            <a:endParaRPr lang="id-ID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place has a lot of plants that I do not know yet, in fact, there are several plants that are for the catterpilars, the pupa and the butterflies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saw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one huge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spiky </a:t>
            </a:r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caterpillar</a:t>
            </a:r>
            <a:endParaRPr lang="id-ID" dirty="0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used to have a lot of pupa in some of the trees, but now they rarely see them again</a:t>
            </a:r>
          </a:p>
          <a:p>
            <a:r>
              <a:rPr lang="id-ID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Sometimes they threw away the caterpillars in the plants (if there are a lot of them) because it causes the leaves to be broken</a:t>
            </a:r>
            <a:endParaRPr lang="id-ID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172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Butterfly Observation</vt:lpstr>
      <vt:lpstr>Scientia Park</vt:lpstr>
      <vt:lpstr>Scientia Park</vt:lpstr>
      <vt:lpstr>Scientia Park</vt:lpstr>
      <vt:lpstr>Puri Bunga Seruni</vt:lpstr>
      <vt:lpstr>Puri Bunga Seruni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Butterfly Observation</dc:title>
  <dc:creator>compaq</dc:creator>
  <cp:lastModifiedBy>compaq</cp:lastModifiedBy>
  <cp:revision>10</cp:revision>
  <dcterms:created xsi:type="dcterms:W3CDTF">2017-03-19T11:38:28Z</dcterms:created>
  <dcterms:modified xsi:type="dcterms:W3CDTF">2017-03-19T14:00:19Z</dcterms:modified>
</cp:coreProperties>
</file>